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3297" r:id="rId4"/>
    <p:sldId id="297" r:id="rId5"/>
    <p:sldId id="267" r:id="rId6"/>
    <p:sldId id="3305" r:id="rId7"/>
    <p:sldId id="3298" r:id="rId8"/>
    <p:sldId id="274" r:id="rId9"/>
    <p:sldId id="3306" r:id="rId10"/>
    <p:sldId id="3296" r:id="rId11"/>
    <p:sldId id="3299" r:id="rId12"/>
    <p:sldId id="3300" r:id="rId13"/>
    <p:sldId id="3308" r:id="rId14"/>
    <p:sldId id="3301" r:id="rId15"/>
    <p:sldId id="3309" r:id="rId16"/>
    <p:sldId id="3302" r:id="rId17"/>
    <p:sldId id="3303" r:id="rId18"/>
    <p:sldId id="328" r:id="rId19"/>
    <p:sldId id="286" r:id="rId20"/>
    <p:sldId id="329" r:id="rId21"/>
  </p:sldIdLst>
  <p:sldSz cx="9144000" cy="5143500" type="screen16x9"/>
  <p:notesSz cx="6858000" cy="9144000"/>
  <p:custDataLst>
    <p:tags r:id="rId2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 id="20" name="hanying" initials="h" lastIdx="0" clrIdx="19"/>
  <p:cmAuthor id="76" name="1637354872@qq.com" initials="1" lastIdx="0" clrIdx="25"/>
  <p:cmAuthor id="21" name="Administrator" initials="A" lastIdx="1" clrIdx="2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47" d="100"/>
          <a:sy n="147" d="100"/>
        </p:scale>
        <p:origin x="-522"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16.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8788" y="4737930"/>
            <a:ext cx="2025650" cy="236579"/>
          </a:xfrm>
        </p:spPr>
        <p:txBody>
          <a:bodyPr lIns="68580" tIns="34290" rIns="68580" bIns="34290"/>
          <a:lstStyle/>
          <a:p>
            <a:pPr fontAlgn="auto"/>
            <a:fld id="{760FBDFE-C587-4B4C-A407-44438C67B59E}" type="datetimeFigureOut">
              <a:rPr lang="zh-CN" altLang="en-US" sz="800"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87689" y="4737930"/>
            <a:ext cx="2968625" cy="236579"/>
          </a:xfrm>
        </p:spPr>
        <p:txBody>
          <a:bodyPr lIns="68580" tIns="34290" rIns="68580" bIns="34290"/>
          <a:lstStyle/>
          <a:p>
            <a:pPr fontAlgn="auto"/>
            <a:endParaRPr lang="zh-CN" altLang="en-US" strike="noStrike" noProof="1"/>
          </a:p>
        </p:txBody>
      </p:sp>
      <p:sp>
        <p:nvSpPr>
          <p:cNvPr id="6" name="灯片编号占位符 5"/>
          <p:cNvSpPr>
            <a:spLocks noGrp="1"/>
          </p:cNvSpPr>
          <p:nvPr>
            <p:ph type="sldNum" sz="quarter" idx="12"/>
          </p:nvPr>
        </p:nvSpPr>
        <p:spPr>
          <a:xfrm>
            <a:off x="6657976" y="4737930"/>
            <a:ext cx="2025650" cy="236579"/>
          </a:xfrm>
        </p:spPr>
        <p:txBody>
          <a:bodyPr lIns="68580" tIns="34290" rIns="68580" bIns="34290"/>
          <a:lstStyle/>
          <a:p>
            <a:pPr fontAlgn="auto"/>
            <a:fld id="{49AE70B2-8BF9-45C0-BB95-33D1B9D3A854}" type="slidenum">
              <a:rPr lang="zh-CN" altLang="en-US" sz="800" strike="noStrike" noProof="1" smtClean="0">
                <a:latin typeface="+mn-lt"/>
                <a:ea typeface="+mn-ea"/>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380446" y="92393"/>
            <a:ext cx="1356836" cy="54816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975" u="none" strike="noStrike" kern="1200" cap="none" spc="151"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1"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1"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825" u="none" strike="noStrike" kern="1200" cap="none" spc="151"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825" u="none" strike="noStrike" kern="1200" cap="none" spc="151"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6pPr>
      <a:lvl7pPr marL="167259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7pPr>
      <a:lvl8pPr marL="192976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8pPr>
      <a:lvl9pPr marL="218694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9pPr>
    </p:bodyStyle>
    <p:otherStyle>
      <a:defPPr>
        <a:defRPr lang="zh-CN"/>
      </a:defPPr>
      <a:lvl1pPr marL="0" algn="l" defTabSz="514350" rtl="0" eaLnBrk="1" latinLnBrk="0" hangingPunct="1">
        <a:defRPr sz="975" kern="1200">
          <a:solidFill>
            <a:schemeClr val="tx1"/>
          </a:solidFill>
          <a:latin typeface="+mn-lt"/>
          <a:ea typeface="+mn-ea"/>
          <a:cs typeface="+mn-cs"/>
        </a:defRPr>
      </a:lvl1pPr>
      <a:lvl2pPr marL="257175" algn="l" defTabSz="514350" rtl="0" eaLnBrk="1" latinLnBrk="0" hangingPunct="1">
        <a:defRPr sz="975" kern="1200">
          <a:solidFill>
            <a:schemeClr val="tx1"/>
          </a:solidFill>
          <a:latin typeface="+mn-lt"/>
          <a:ea typeface="+mn-ea"/>
          <a:cs typeface="+mn-cs"/>
        </a:defRPr>
      </a:lvl2pPr>
      <a:lvl3pPr marL="514350" algn="l" defTabSz="514350" rtl="0" eaLnBrk="1" latinLnBrk="0" hangingPunct="1">
        <a:defRPr sz="975" kern="1200">
          <a:solidFill>
            <a:schemeClr val="tx1"/>
          </a:solidFill>
          <a:latin typeface="+mn-lt"/>
          <a:ea typeface="+mn-ea"/>
          <a:cs typeface="+mn-cs"/>
        </a:defRPr>
      </a:lvl3pPr>
      <a:lvl4pPr marL="771525" algn="l" defTabSz="514350" rtl="0" eaLnBrk="1" latinLnBrk="0" hangingPunct="1">
        <a:defRPr sz="975" kern="1200">
          <a:solidFill>
            <a:schemeClr val="tx1"/>
          </a:solidFill>
          <a:latin typeface="+mn-lt"/>
          <a:ea typeface="+mn-ea"/>
          <a:cs typeface="+mn-cs"/>
        </a:defRPr>
      </a:lvl4pPr>
      <a:lvl5pPr marL="1028700" algn="l" defTabSz="514350" rtl="0" eaLnBrk="1" latinLnBrk="0" hangingPunct="1">
        <a:defRPr sz="975" kern="1200">
          <a:solidFill>
            <a:schemeClr val="tx1"/>
          </a:solidFill>
          <a:latin typeface="+mn-lt"/>
          <a:ea typeface="+mn-ea"/>
          <a:cs typeface="+mn-cs"/>
        </a:defRPr>
      </a:lvl5pPr>
      <a:lvl6pPr marL="1285875" algn="l" defTabSz="514350" rtl="0" eaLnBrk="1" latinLnBrk="0" hangingPunct="1">
        <a:defRPr sz="975" kern="1200">
          <a:solidFill>
            <a:schemeClr val="tx1"/>
          </a:solidFill>
          <a:latin typeface="+mn-lt"/>
          <a:ea typeface="+mn-ea"/>
          <a:cs typeface="+mn-cs"/>
        </a:defRPr>
      </a:lvl6pPr>
      <a:lvl7pPr marL="1543685" algn="l" defTabSz="514350" rtl="0" eaLnBrk="1" latinLnBrk="0" hangingPunct="1">
        <a:defRPr sz="975" kern="1200">
          <a:solidFill>
            <a:schemeClr val="tx1"/>
          </a:solidFill>
          <a:latin typeface="+mn-lt"/>
          <a:ea typeface="+mn-ea"/>
          <a:cs typeface="+mn-cs"/>
        </a:defRPr>
      </a:lvl7pPr>
      <a:lvl8pPr marL="1800860" algn="l" defTabSz="514350" rtl="0" eaLnBrk="1" latinLnBrk="0" hangingPunct="1">
        <a:defRPr sz="975" kern="1200">
          <a:solidFill>
            <a:schemeClr val="tx1"/>
          </a:solidFill>
          <a:latin typeface="+mn-lt"/>
          <a:ea typeface="+mn-ea"/>
          <a:cs typeface="+mn-cs"/>
        </a:defRPr>
      </a:lvl8pPr>
      <a:lvl9pPr marL="2058035" algn="l" defTabSz="514350" rtl="0" eaLnBrk="1" latinLnBrk="0" hangingPunct="1">
        <a:defRPr sz="9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图片 6"/>
          <p:cNvPicPr>
            <a:picLocks noChangeAspect="1"/>
          </p:cNvPicPr>
          <p:nvPr userDrawn="1">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4" name="图片 2"/>
          <p:cNvPicPr>
            <a:picLocks noChangeAspect="1"/>
          </p:cNvPicPr>
          <p:nvPr userDrawn="1">
            <p:custDataLst>
              <p:tags r:id="rId4"/>
            </p:custDataLst>
          </p:nvPr>
        </p:nvPicPr>
        <p:blipFill>
          <a:blip r:embed="rId5">
            <a:lum contrast="-12001"/>
          </a:blip>
          <a:srcRect t="40147" b="36667"/>
          <a:stretch>
            <a:fillRect/>
          </a:stretch>
        </p:blipFill>
        <p:spPr>
          <a:xfrm>
            <a:off x="2339579" y="1001115"/>
            <a:ext cx="4373165" cy="748904"/>
          </a:xfrm>
          <a:prstGeom prst="rect">
            <a:avLst/>
          </a:prstGeom>
          <a:noFill/>
          <a:ln w="9525">
            <a:noFill/>
          </a:ln>
        </p:spPr>
      </p:pic>
      <p:sp>
        <p:nvSpPr>
          <p:cNvPr id="5" name="TextBox 4"/>
          <p:cNvSpPr txBox="1"/>
          <p:nvPr userDrawn="1"/>
        </p:nvSpPr>
        <p:spPr>
          <a:xfrm>
            <a:off x="3338029" y="1059582"/>
            <a:ext cx="2376264" cy="523220"/>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00"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5510" algn="l"/>
          <a:tab pos="905510" algn="l"/>
          <a:tab pos="905510" algn="l"/>
          <a:tab pos="905510"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80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80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0.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image" Target="../media/image4.png"/><Relationship Id="rId1" Type="http://schemas.openxmlformats.org/officeDocument/2006/relationships/tags" Target="../tags/tag84.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91.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93.xml"/><Relationship Id="rId1" Type="http://schemas.openxmlformats.org/officeDocument/2006/relationships/tags" Target="../tags/tag92.xml"/></Relationships>
</file>

<file path=ppt/slides/_rels/slide16.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1" Type="http://schemas.openxmlformats.org/officeDocument/2006/relationships/slideLayout" Target="../slideLayouts/slideLayout3.xml"/><Relationship Id="rId20" Type="http://schemas.openxmlformats.org/officeDocument/2006/relationships/tags" Target="../tags/tag113.xml"/><Relationship Id="rId2" Type="http://schemas.openxmlformats.org/officeDocument/2006/relationships/tags" Target="../tags/tag95.xml"/><Relationship Id="rId19" Type="http://schemas.openxmlformats.org/officeDocument/2006/relationships/tags" Target="../tags/tag112.xml"/><Relationship Id="rId18" Type="http://schemas.openxmlformats.org/officeDocument/2006/relationships/tags" Target="../tags/tag111.xml"/><Relationship Id="rId17" Type="http://schemas.openxmlformats.org/officeDocument/2006/relationships/tags" Target="../tags/tag110.xml"/><Relationship Id="rId16" Type="http://schemas.openxmlformats.org/officeDocument/2006/relationships/tags" Target="../tags/tag109.xml"/><Relationship Id="rId15" Type="http://schemas.openxmlformats.org/officeDocument/2006/relationships/tags" Target="../tags/tag108.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5.xml"/><Relationship Id="rId1" Type="http://schemas.openxmlformats.org/officeDocument/2006/relationships/tags" Target="../tags/tag1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3" Type="http://schemas.openxmlformats.org/officeDocument/2006/relationships/slideLayout" Target="../slideLayouts/slideLayout8.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tags" Target="../tags/tag40.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5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60.xml"/></Relationships>
</file>

<file path=ppt/slides/_rels/slide9.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4" Type="http://schemas.openxmlformats.org/officeDocument/2006/relationships/slideLayout" Target="../slideLayouts/slideLayout10.xml"/><Relationship Id="rId23" Type="http://schemas.openxmlformats.org/officeDocument/2006/relationships/tags" Target="../tags/tag83.xml"/><Relationship Id="rId22" Type="http://schemas.openxmlformats.org/officeDocument/2006/relationships/tags" Target="../tags/tag82.xml"/><Relationship Id="rId21" Type="http://schemas.openxmlformats.org/officeDocument/2006/relationships/tags" Target="../tags/tag81.xml"/><Relationship Id="rId20" Type="http://schemas.openxmlformats.org/officeDocument/2006/relationships/tags" Target="../tags/tag80.xml"/><Relationship Id="rId2" Type="http://schemas.openxmlformats.org/officeDocument/2006/relationships/tags" Target="../tags/tag62.xml"/><Relationship Id="rId19" Type="http://schemas.openxmlformats.org/officeDocument/2006/relationships/tags" Target="../tags/tag79.xml"/><Relationship Id="rId18" Type="http://schemas.openxmlformats.org/officeDocument/2006/relationships/tags" Target="../tags/tag78.xml"/><Relationship Id="rId17" Type="http://schemas.openxmlformats.org/officeDocument/2006/relationships/tags" Target="../tags/tag77.xml"/><Relationship Id="rId16" Type="http://schemas.openxmlformats.org/officeDocument/2006/relationships/tags" Target="../tags/tag76.xml"/><Relationship Id="rId15" Type="http://schemas.openxmlformats.org/officeDocument/2006/relationships/tags" Target="../tags/tag75.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tags" Target="../tags/tag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991615"/>
            <a:ext cx="9144000" cy="2464947"/>
          </a:xfrm>
          <a:prstGeom prst="rect">
            <a:avLst/>
          </a:prstGeom>
        </p:spPr>
        <p:txBody>
          <a:bodyPr lIns="68580" tIns="34290" rIns="68580" bIns="34290">
            <a:noAutofit/>
          </a:bodyPr>
          <a:lstStyle>
            <a:defPPr>
              <a:defRPr lang="zh-CN"/>
            </a:defPPr>
            <a:lvl1pPr marR="0" lvl="0" indent="17780" algn="ctr" fontAlgn="auto">
              <a:lnSpc>
                <a:spcPct val="121000"/>
              </a:lnSpc>
              <a:spcBef>
                <a:spcPct val="0"/>
              </a:spcBef>
              <a:spcAft>
                <a:spcPts val="0"/>
              </a:spcAft>
              <a:buClrTx/>
              <a:buSzTx/>
              <a:buFont typeface="Arial" panose="020B0604020202020204" pitchFamily="34" charset="0"/>
              <a:buNone/>
              <a:defRPr sz="6600" b="1">
                <a:ln w="6350">
                  <a:noFill/>
                </a:ln>
                <a:solidFill>
                  <a:srgbClr val="C00000"/>
                </a:solidFill>
                <a:effectLst>
                  <a:glow rad="63500">
                    <a:schemeClr val="bg1"/>
                  </a:glow>
                  <a:outerShdw blurRad="38100" dist="38100" dir="2700000" algn="tl">
                    <a:srgbClr val="000000">
                      <a:alpha val="43137"/>
                    </a:srgbClr>
                  </a:outerShdw>
                </a:effectLst>
                <a:latin typeface="黑体" panose="02010609060101010101" pitchFamily="49" charset="-122"/>
                <a:ea typeface="黑体" panose="02010609060101010101" pitchFamily="49" charset="-122"/>
                <a:cs typeface="经典特宋简" panose="02010609010101010101" pitchFamily="49" charset="-122"/>
              </a:defRPr>
            </a:lvl1pPr>
            <a:lvl2pPr marL="990600" indent="-381000" defTabSz="1219200">
              <a:spcBef>
                <a:spcPct val="20000"/>
              </a:spcBef>
              <a:buFont typeface="Arial" panose="020B0604020202020204" pitchFamily="34" charset="0"/>
              <a:buChar char="–"/>
              <a:defRPr sz="3735"/>
            </a:lvl2pPr>
            <a:lvl3pPr marL="1524000" indent="-304800" defTabSz="1219200">
              <a:spcBef>
                <a:spcPct val="20000"/>
              </a:spcBef>
              <a:buFont typeface="Arial" panose="020B0604020202020204" pitchFamily="34" charset="0"/>
              <a:buChar char="•"/>
              <a:defRPr sz="3200"/>
            </a:lvl3pPr>
            <a:lvl4pPr marL="2133600" indent="-304800" defTabSz="1219200">
              <a:spcBef>
                <a:spcPct val="20000"/>
              </a:spcBef>
              <a:buFont typeface="Arial" panose="020B0604020202020204" pitchFamily="34" charset="0"/>
              <a:buChar char="–"/>
              <a:defRPr sz="2665"/>
            </a:lvl4pPr>
            <a:lvl5pPr marL="2743200" indent="-304800" defTabSz="1219200">
              <a:spcBef>
                <a:spcPct val="20000"/>
              </a:spcBef>
              <a:buFont typeface="Arial" panose="020B0604020202020204" pitchFamily="34" charset="0"/>
              <a:buChar char="»"/>
              <a:defRPr sz="2665"/>
            </a:lvl5pPr>
            <a:lvl6pPr marL="3352800" indent="-304800" defTabSz="1219200">
              <a:spcBef>
                <a:spcPct val="20000"/>
              </a:spcBef>
              <a:buFont typeface="Arial" panose="020B0604020202020204" pitchFamily="34" charset="0"/>
              <a:buChar char="•"/>
              <a:defRPr sz="2665"/>
            </a:lvl6pPr>
            <a:lvl7pPr marL="3962400" indent="-304800" defTabSz="1219200">
              <a:spcBef>
                <a:spcPct val="20000"/>
              </a:spcBef>
              <a:buFont typeface="Arial" panose="020B0604020202020204" pitchFamily="34" charset="0"/>
              <a:buChar char="•"/>
              <a:defRPr sz="2665"/>
            </a:lvl7pPr>
            <a:lvl8pPr marL="4572000" indent="-304800" defTabSz="1219200">
              <a:spcBef>
                <a:spcPct val="20000"/>
              </a:spcBef>
              <a:buFont typeface="Arial" panose="020B0604020202020204" pitchFamily="34" charset="0"/>
              <a:buChar char="•"/>
              <a:defRPr sz="2665"/>
            </a:lvl8pPr>
            <a:lvl9pPr marL="5181600" indent="-304800" defTabSz="1219200">
              <a:spcBef>
                <a:spcPct val="20000"/>
              </a:spcBef>
              <a:buFont typeface="Arial" panose="020B0604020202020204" pitchFamily="34" charset="0"/>
              <a:buChar char="•"/>
              <a:defRPr sz="2665"/>
            </a:lvl9pPr>
          </a:lstStyle>
          <a:p>
            <a:r>
              <a:rPr lang="zh-CN" altLang="en-US" dirty="0"/>
              <a:t>第</a:t>
            </a:r>
            <a:r>
              <a:rPr lang="en-US" altLang="zh-CN" dirty="0"/>
              <a:t>22</a:t>
            </a:r>
            <a:r>
              <a:rPr lang="zh-CN" altLang="en-US" dirty="0"/>
              <a:t>课</a:t>
            </a:r>
            <a:endParaRPr lang="en-US" altLang="zh-CN" dirty="0"/>
          </a:p>
          <a:p>
            <a:r>
              <a:rPr lang="zh-CN" altLang="en-US" dirty="0" smtClean="0"/>
              <a:t>  抗日战争</a:t>
            </a:r>
            <a:r>
              <a:rPr lang="zh-CN" altLang="en-US" dirty="0"/>
              <a:t>的胜利</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46457" y="807600"/>
            <a:ext cx="6441359" cy="438582"/>
          </a:xfrm>
          <a:prstGeom prst="rect">
            <a:avLst/>
          </a:prstGeom>
          <a:noFill/>
        </p:spPr>
        <p:txBody>
          <a:bodyPr wrap="square" lIns="68580" tIns="34290" rIns="68580" bIns="34290">
            <a:spAutoFit/>
          </a:bodyPr>
          <a:lstStyle/>
          <a:p>
            <a:pPr algn="ctr" defTabSz="342900">
              <a:spcBef>
                <a:spcPct val="0"/>
              </a:spcBef>
              <a:spcAft>
                <a:spcPct val="0"/>
              </a:spcAft>
              <a:defRPr/>
            </a:pPr>
            <a:r>
              <a:rPr lang="zh-CN" altLang="en-US" sz="2400" b="1" spc="225" dirty="0">
                <a:solidFill>
                  <a:srgbClr val="C00000"/>
                </a:solidFill>
                <a:latin typeface="黑体" panose="02010609060101010101" pitchFamily="49" charset="-122"/>
                <a:ea typeface="黑体" panose="02010609060101010101" pitchFamily="49" charset="-122"/>
                <a:cs typeface="方正大标宋简体" panose="02000000000000000000" charset="-122"/>
              </a:rPr>
              <a:t>根据材料结合课本分析抗战胜利的原因？</a:t>
            </a:r>
            <a:endParaRPr lang="zh-CN" altLang="en-US" sz="2400" b="1" spc="225" dirty="0">
              <a:solidFill>
                <a:srgbClr val="C00000"/>
              </a:solidFill>
              <a:latin typeface="黑体" panose="02010609060101010101" pitchFamily="49" charset="-122"/>
              <a:ea typeface="黑体" panose="02010609060101010101" pitchFamily="49" charset="-122"/>
              <a:cs typeface="方正大标宋简体" panose="02000000000000000000" charset="-122"/>
            </a:endParaRPr>
          </a:p>
        </p:txBody>
      </p:sp>
      <p:sp>
        <p:nvSpPr>
          <p:cNvPr id="4" name="Rectangle 2"/>
          <p:cNvSpPr txBox="1">
            <a:spLocks noChangeArrowheads="1"/>
          </p:cNvSpPr>
          <p:nvPr>
            <p:custDataLst>
              <p:tags r:id="rId1"/>
            </p:custDataLst>
          </p:nvPr>
        </p:nvSpPr>
        <p:spPr bwMode="auto">
          <a:xfrm>
            <a:off x="516751" y="1382492"/>
            <a:ext cx="8233894" cy="994410"/>
          </a:xfrm>
          <a:prstGeom prst="rect">
            <a:avLst/>
          </a:prstGeom>
          <a:noFill/>
          <a:ln w="19050">
            <a:noFill/>
            <a:prstDash val="dash"/>
          </a:ln>
          <a:extLst>
            <a:ext uri="{909E8E84-426E-40DD-AFC4-6F175D3DCCD1}">
              <a14:hiddenFill xmlns:a14="http://schemas.microsoft.com/office/drawing/2010/main">
                <a:solidFill>
                  <a:schemeClr val="accent1">
                    <a:lumMod val="75000"/>
                  </a:schemeClr>
                </a:solidFill>
              </a14:hiddenFill>
            </a:ext>
          </a:extLst>
        </p:spPr>
        <p:txBody>
          <a:bodyPr lIns="68580" tIns="34290" rIns="68580" bIns="34290" anchor="ctr"/>
          <a:lstStyle/>
          <a:p>
            <a:pPr algn="just" eaLnBrk="0" hangingPunct="0">
              <a:lnSpc>
                <a:spcPct val="120000"/>
              </a:lnSpc>
              <a:buFont typeface="Arial" panose="020B0604020202020204" pitchFamily="34" charset="0"/>
              <a:defRPr/>
            </a:pPr>
            <a:r>
              <a:rPr lang="zh-CN" altLang="en-US" sz="2400" b="1" dirty="0">
                <a:solidFill>
                  <a:srgbClr val="0070C0"/>
                </a:solidFill>
                <a:latin typeface="黑体" panose="02010609060101010101" pitchFamily="49" charset="-122"/>
                <a:ea typeface="黑体" panose="02010609060101010101" pitchFamily="49" charset="-122"/>
                <a:cs typeface="华文中宋" panose="02010600040101010101" pitchFamily="2" charset="-122"/>
              </a:rPr>
              <a:t>材料一：</a:t>
            </a:r>
            <a:r>
              <a:rPr sz="2000" dirty="0">
                <a:latin typeface="黑体" panose="02010609060101010101" pitchFamily="49" charset="-122"/>
                <a:ea typeface="黑体" panose="02010609060101010101" pitchFamily="49" charset="-122"/>
                <a:cs typeface="华文中宋" panose="02010600040101010101" pitchFamily="2" charset="-122"/>
              </a:rPr>
              <a:t>中国共产党领导的敌后战场是抗战相持阶段的主战场。从抗战全局来看，敌后战场的发展壮大，抗击着约60％的侵华日军和95％的伪军，逐渐成为主战场，为赢得抗日战争胜利作出了重要贡献。 </a:t>
            </a:r>
            <a:endParaRPr sz="2000" dirty="0">
              <a:solidFill>
                <a:schemeClr val="accent4">
                  <a:lumMod val="75000"/>
                </a:schemeClr>
              </a:solidFill>
              <a:latin typeface="黑体" panose="02010609060101010101" pitchFamily="49" charset="-122"/>
              <a:ea typeface="黑体" panose="02010609060101010101" pitchFamily="49" charset="-122"/>
              <a:cs typeface="华文中宋" panose="02010600040101010101" pitchFamily="2" charset="-122"/>
            </a:endParaRPr>
          </a:p>
        </p:txBody>
      </p:sp>
      <p:pic>
        <p:nvPicPr>
          <p:cNvPr id="5" name="图片 4"/>
          <p:cNvPicPr>
            <a:picLocks noChangeAspect="1"/>
          </p:cNvPicPr>
          <p:nvPr/>
        </p:nvPicPr>
        <p:blipFill>
          <a:blip r:embed="rId2"/>
          <a:stretch>
            <a:fillRect/>
          </a:stretch>
        </p:blipFill>
        <p:spPr>
          <a:xfrm>
            <a:off x="1988406" y="2634370"/>
            <a:ext cx="6367062" cy="2000423"/>
          </a:xfrm>
          <a:prstGeom prst="rect">
            <a:avLst/>
          </a:prstGeom>
        </p:spPr>
      </p:pic>
      <p:sp>
        <p:nvSpPr>
          <p:cNvPr id="6" name="文本框 5"/>
          <p:cNvSpPr txBox="1"/>
          <p:nvPr>
            <p:custDataLst>
              <p:tags r:id="rId3"/>
            </p:custDataLst>
          </p:nvPr>
        </p:nvSpPr>
        <p:spPr>
          <a:xfrm>
            <a:off x="591803" y="2514998"/>
            <a:ext cx="2183606" cy="438582"/>
          </a:xfrm>
          <a:prstGeom prst="rect">
            <a:avLst/>
          </a:prstGeom>
          <a:noFill/>
        </p:spPr>
        <p:txBody>
          <a:bodyPr wrap="square" lIns="68580" tIns="34290" rIns="68580" bIns="34290" rtlCol="0" anchor="t">
            <a:spAutoFit/>
          </a:bodyPr>
          <a:lstStyle/>
          <a:p>
            <a:r>
              <a:rPr lang="zh-CN" altLang="en-US" sz="2400" b="1" dirty="0">
                <a:solidFill>
                  <a:srgbClr val="0070C0"/>
                </a:solidFill>
                <a:latin typeface="黑体" panose="02010609060101010101" pitchFamily="49" charset="-122"/>
                <a:ea typeface="黑体" panose="02010609060101010101" pitchFamily="49" charset="-122"/>
                <a:cs typeface="华文中宋" panose="02010600040101010101" pitchFamily="2" charset="-122"/>
                <a:sym typeface="+mn-ea"/>
              </a:rPr>
              <a:t>材料二：</a:t>
            </a:r>
            <a:r>
              <a:rPr lang="zh-CN" altLang="en-US" sz="2400" b="1" dirty="0">
                <a:solidFill>
                  <a:srgbClr val="0070C0"/>
                </a:solidFill>
                <a:effectLst>
                  <a:outerShdw blurRad="38100" dist="38100" dir="2700000" algn="tl">
                    <a:srgbClr val="000000"/>
                  </a:outerShdw>
                </a:effectLst>
                <a:latin typeface="黑体" panose="02010609060101010101" pitchFamily="49" charset="-122"/>
                <a:ea typeface="黑体" panose="02010609060101010101" pitchFamily="49" charset="-122"/>
                <a:cs typeface="华文中宋" panose="02010600040101010101" pitchFamily="2" charset="-122"/>
                <a:sym typeface="+mn-ea"/>
              </a:rPr>
              <a:t> </a:t>
            </a:r>
            <a:endParaRPr lang="zh-CN" altLang="en-US" sz="2400" b="1" dirty="0">
              <a:solidFill>
                <a:srgbClr val="0070C0"/>
              </a:solidFill>
              <a:effectLst>
                <a:outerShdw blurRad="38100" dist="38100" dir="2700000" algn="tl">
                  <a:srgbClr val="000000"/>
                </a:outerShdw>
              </a:effectLst>
              <a:latin typeface="黑体" panose="02010609060101010101" pitchFamily="49" charset="-122"/>
              <a:ea typeface="黑体" panose="02010609060101010101" pitchFamily="49" charset="-122"/>
              <a:cs typeface="华文中宋" panose="02010600040101010101" pitchFamily="2" charset="-122"/>
              <a:sym typeface="+mn-ea"/>
            </a:endParaRPr>
          </a:p>
        </p:txBody>
      </p:sp>
      <p:sp>
        <p:nvSpPr>
          <p:cNvPr id="8" name="文本框 9"/>
          <p:cNvSpPr txBox="1"/>
          <p:nvPr>
            <p:custDataLst>
              <p:tags r:id="rId4"/>
            </p:custDataLst>
          </p:nvPr>
        </p:nvSpPr>
        <p:spPr>
          <a:xfrm>
            <a:off x="613761" y="1800870"/>
            <a:ext cx="8039874" cy="475515"/>
          </a:xfrm>
          <a:prstGeom prst="rect">
            <a:avLst/>
          </a:prstGeom>
          <a:solidFill>
            <a:schemeClr val="accent1">
              <a:lumMod val="60000"/>
              <a:lumOff val="40000"/>
            </a:schemeClr>
          </a:solidFill>
        </p:spPr>
        <p:txBody>
          <a:bodyPr wrap="square" lIns="68580" tIns="34290" rIns="68580" bIns="34290" rtlCol="0" anchor="t">
            <a:spAutoFit/>
          </a:bodyPr>
          <a:lstStyle/>
          <a:p>
            <a:pPr>
              <a:lnSpc>
                <a:spcPct val="120000"/>
              </a:lnSpc>
            </a:pPr>
            <a:r>
              <a:rPr lang="en-US" altLang="zh-CN" sz="22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200" b="1" dirty="0">
                <a:solidFill>
                  <a:srgbClr val="FFFF00"/>
                </a:solidFill>
                <a:latin typeface="黑体" panose="02010609060101010101" pitchFamily="49" charset="-122"/>
                <a:ea typeface="黑体" panose="02010609060101010101" pitchFamily="49" charset="-122"/>
                <a:cs typeface="黑体" panose="02010609060101010101" pitchFamily="49" charset="-122"/>
                <a:sym typeface="+mn-ea"/>
              </a:rPr>
              <a:t>决定性因素：</a:t>
            </a:r>
            <a:r>
              <a:rPr lang="zh-CN" altLang="en-US" sz="220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中国共产党在全民族抗战中发挥了中流砥柱作用</a:t>
            </a:r>
            <a:r>
              <a:rPr lang="zh-CN" altLang="en-US" sz="22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2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9" name="Text Box 10"/>
          <p:cNvSpPr txBox="1"/>
          <p:nvPr>
            <p:custDataLst>
              <p:tags r:id="rId5"/>
            </p:custDataLst>
          </p:nvPr>
        </p:nvSpPr>
        <p:spPr>
          <a:xfrm>
            <a:off x="613761" y="3079828"/>
            <a:ext cx="8136884" cy="1005596"/>
          </a:xfrm>
          <a:prstGeom prst="rect">
            <a:avLst/>
          </a:prstGeom>
          <a:solidFill>
            <a:schemeClr val="accent1">
              <a:lumMod val="60000"/>
              <a:lumOff val="40000"/>
            </a:schemeClr>
          </a:solidFill>
          <a:ln w="9525">
            <a:noFill/>
          </a:ln>
        </p:spPr>
        <p:txBody>
          <a:bodyPr wrap="square" lIns="68580" tIns="34290" rIns="68580" bIns="34290" anchor="t">
            <a:spAutoFit/>
          </a:bodyPr>
          <a:lstStyle/>
          <a:p>
            <a:pPr>
              <a:lnSpc>
                <a:spcPct val="150000"/>
              </a:lnSpc>
              <a:spcBef>
                <a:spcPct val="50000"/>
              </a:spcBef>
              <a:buFont typeface="Arial" panose="020B0604020202020204" pitchFamily="34" charset="0"/>
            </a:pPr>
            <a:r>
              <a:rPr lang="en-US" altLang="zh-CN" sz="2200" b="1" dirty="0">
                <a:solidFill>
                  <a:schemeClr val="bg1"/>
                </a:solidFill>
                <a:latin typeface="黑体" panose="02010609060101010101" pitchFamily="49" charset="-122"/>
                <a:ea typeface="黑体" panose="02010609060101010101" pitchFamily="49" charset="-122"/>
              </a:rPr>
              <a:t>2.</a:t>
            </a:r>
            <a:r>
              <a:rPr lang="zh-CN" altLang="en-US" sz="2200" b="1" dirty="0">
                <a:solidFill>
                  <a:schemeClr val="bg1"/>
                </a:solidFill>
                <a:latin typeface="黑体" panose="02010609060101010101" pitchFamily="49" charset="-122"/>
                <a:ea typeface="黑体" panose="02010609060101010101" pitchFamily="49" charset="-122"/>
              </a:rPr>
              <a:t>以国共合作为基础的抗日民族统一战线旗帜下，全民族的持久抗战。</a:t>
            </a:r>
            <a:endParaRPr lang="zh-CN" altLang="en-US" sz="2200" b="1" dirty="0">
              <a:solidFill>
                <a:schemeClr val="bg1"/>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09309" y="729779"/>
            <a:ext cx="6441359" cy="438582"/>
          </a:xfrm>
          <a:prstGeom prst="rect">
            <a:avLst/>
          </a:prstGeom>
          <a:noFill/>
        </p:spPr>
        <p:txBody>
          <a:bodyPr wrap="square" lIns="68580" tIns="34290" rIns="68580" bIns="34290">
            <a:spAutoFit/>
          </a:bodyPr>
          <a:lstStyle/>
          <a:p>
            <a:pPr algn="ctr" defTabSz="342900">
              <a:spcBef>
                <a:spcPct val="0"/>
              </a:spcBef>
              <a:spcAft>
                <a:spcPct val="0"/>
              </a:spcAft>
              <a:defRPr/>
            </a:pPr>
            <a:r>
              <a:rPr lang="zh-CN" altLang="en-US" sz="2400" b="1" spc="225" dirty="0">
                <a:solidFill>
                  <a:srgbClr val="C00000"/>
                </a:solidFill>
                <a:latin typeface="黑体" panose="02010609060101010101" pitchFamily="49" charset="-122"/>
                <a:ea typeface="黑体" panose="02010609060101010101" pitchFamily="49" charset="-122"/>
                <a:cs typeface="方正大标宋简体" panose="02000000000000000000" charset="-122"/>
              </a:rPr>
              <a:t>根据材料结合课本分析抗战胜利的原因</a:t>
            </a:r>
            <a:r>
              <a:rPr lang="zh-CN" altLang="en-US" sz="2400" b="1" spc="225" dirty="0" smtClean="0">
                <a:solidFill>
                  <a:srgbClr val="C00000"/>
                </a:solidFill>
                <a:latin typeface="黑体" panose="02010609060101010101" pitchFamily="49" charset="-122"/>
                <a:ea typeface="黑体" panose="02010609060101010101" pitchFamily="49" charset="-122"/>
                <a:cs typeface="方正大标宋简体" panose="02000000000000000000" charset="-122"/>
              </a:rPr>
              <a:t>？</a:t>
            </a:r>
            <a:endParaRPr lang="en-US" altLang="zh-CN" sz="2400" b="1" spc="225" dirty="0" smtClean="0">
              <a:solidFill>
                <a:srgbClr val="C00000"/>
              </a:solidFill>
              <a:latin typeface="黑体" panose="02010609060101010101" pitchFamily="49" charset="-122"/>
              <a:ea typeface="黑体" panose="02010609060101010101" pitchFamily="49" charset="-122"/>
              <a:cs typeface="方正大标宋简体" panose="02000000000000000000" charset="-122"/>
            </a:endParaRPr>
          </a:p>
        </p:txBody>
      </p:sp>
      <p:sp>
        <p:nvSpPr>
          <p:cNvPr id="7" name="Rectangle 2"/>
          <p:cNvSpPr txBox="1">
            <a:spLocks noChangeArrowheads="1"/>
          </p:cNvSpPr>
          <p:nvPr>
            <p:custDataLst>
              <p:tags r:id="rId1"/>
            </p:custDataLst>
          </p:nvPr>
        </p:nvSpPr>
        <p:spPr bwMode="auto">
          <a:xfrm>
            <a:off x="446820" y="1511030"/>
            <a:ext cx="8392379" cy="1690499"/>
          </a:xfrm>
          <a:prstGeom prst="rect">
            <a:avLst/>
          </a:prstGeom>
          <a:noFill/>
          <a:ln w="19050">
            <a:noFill/>
            <a:prstDash val="dash"/>
          </a:ln>
          <a:extLst>
            <a:ext uri="{909E8E84-426E-40DD-AFC4-6F175D3DCCD1}">
              <a14:hiddenFill xmlns:a14="http://schemas.microsoft.com/office/drawing/2010/main">
                <a:solidFill>
                  <a:schemeClr val="accent1">
                    <a:lumMod val="75000"/>
                  </a:schemeClr>
                </a:solidFill>
              </a14:hiddenFill>
            </a:ext>
          </a:extLst>
        </p:spPr>
        <p:txBody>
          <a:bodyPr lIns="68580" tIns="34290" rIns="68580" bIns="34290" anchor="ctr"/>
          <a:lstStyle/>
          <a:p>
            <a:pPr eaLnBrk="0" hangingPunct="0">
              <a:lnSpc>
                <a:spcPct val="150000"/>
              </a:lnSpc>
              <a:buFont typeface="Arial" panose="020B0604020202020204" pitchFamily="34" charset="0"/>
              <a:defRPr/>
            </a:pPr>
            <a:r>
              <a:rPr lang="zh-CN" altLang="en-US" sz="2400" b="1" dirty="0">
                <a:solidFill>
                  <a:srgbClr val="0070C0"/>
                </a:solidFill>
                <a:latin typeface="黑体" panose="02010609060101010101" pitchFamily="49" charset="-122"/>
                <a:ea typeface="黑体" panose="02010609060101010101" pitchFamily="49" charset="-122"/>
                <a:cs typeface="华文中宋" panose="02010600040101010101" pitchFamily="2" charset="-122"/>
              </a:rPr>
              <a:t>材料三</a:t>
            </a:r>
            <a:r>
              <a:rPr lang="zh-CN" altLang="en-US" sz="2400" b="1" dirty="0">
                <a:solidFill>
                  <a:srgbClr val="0070C0"/>
                </a:solidFill>
                <a:effectLst>
                  <a:outerShdw blurRad="38100" dist="38100" dir="2700000" algn="tl">
                    <a:srgbClr val="000000"/>
                  </a:outerShdw>
                </a:effectLst>
                <a:latin typeface="黑体" panose="02010609060101010101" pitchFamily="49" charset="-122"/>
                <a:ea typeface="黑体" panose="02010609060101010101" pitchFamily="49" charset="-122"/>
                <a:cs typeface="华文中宋" panose="02010600040101010101" pitchFamily="2" charset="-122"/>
              </a:rPr>
              <a:t>    </a:t>
            </a:r>
            <a:r>
              <a:rPr lang="zh-CN" altLang="en-US" sz="2000" dirty="0">
                <a:latin typeface="黑体" panose="02010609060101010101" pitchFamily="49" charset="-122"/>
                <a:ea typeface="黑体" panose="02010609060101010101" pitchFamily="49" charset="-122"/>
                <a:cs typeface="华文中宋" panose="02010600040101010101" pitchFamily="2" charset="-122"/>
              </a:rPr>
              <a:t>中国人民抗日战争和世界反法西斯战争，是正义和邪恶、光明和黑暗、进步和反动的大决战</a:t>
            </a:r>
            <a:r>
              <a:rPr lang="en-US" altLang="zh-CN" sz="2000" dirty="0">
                <a:latin typeface="黑体" panose="02010609060101010101" pitchFamily="49" charset="-122"/>
                <a:ea typeface="黑体" panose="02010609060101010101" pitchFamily="49" charset="-122"/>
                <a:cs typeface="华文中宋" panose="02010600040101010101" pitchFamily="2" charset="-122"/>
              </a:rPr>
              <a:t>……</a:t>
            </a:r>
            <a:r>
              <a:rPr lang="zh-CN" altLang="en-US" sz="2000" dirty="0">
                <a:latin typeface="黑体" panose="02010609060101010101" pitchFamily="49" charset="-122"/>
                <a:ea typeface="黑体" panose="02010609060101010101" pitchFamily="49" charset="-122"/>
                <a:cs typeface="华文中宋" panose="02010600040101010101" pitchFamily="2" charset="-122"/>
              </a:rPr>
              <a:t>正义必胜！和平必胜！人民必胜！</a:t>
            </a:r>
            <a:br>
              <a:rPr lang="zh-CN" altLang="en-US" sz="2000" dirty="0">
                <a:latin typeface="黑体" panose="02010609060101010101" pitchFamily="49" charset="-122"/>
                <a:ea typeface="黑体" panose="02010609060101010101" pitchFamily="49" charset="-122"/>
                <a:cs typeface="华文中宋" panose="02010600040101010101" pitchFamily="2" charset="-122"/>
              </a:rPr>
            </a:br>
            <a:r>
              <a:rPr lang="zh-CN" altLang="en-US" sz="2000" dirty="0">
                <a:latin typeface="黑体" panose="02010609060101010101" pitchFamily="49" charset="-122"/>
                <a:ea typeface="黑体" panose="02010609060101010101" pitchFamily="49" charset="-122"/>
                <a:cs typeface="华文中宋" panose="02010600040101010101" pitchFamily="2" charset="-122"/>
              </a:rPr>
              <a:t>   </a:t>
            </a:r>
            <a:r>
              <a:rPr lang="en-US" altLang="zh-CN" sz="2000" dirty="0">
                <a:latin typeface="黑体" panose="02010609060101010101" pitchFamily="49" charset="-122"/>
                <a:ea typeface="黑体" panose="02010609060101010101" pitchFamily="49" charset="-122"/>
                <a:cs typeface="华文中宋" panose="02010600040101010101" pitchFamily="2" charset="-122"/>
              </a:rPr>
              <a:t>         </a:t>
            </a:r>
            <a:r>
              <a:rPr lang="zh-CN" altLang="en-US" sz="2000" dirty="0">
                <a:latin typeface="黑体" panose="02010609060101010101" pitchFamily="49" charset="-122"/>
                <a:ea typeface="黑体" panose="02010609060101010101" pitchFamily="49" charset="-122"/>
                <a:cs typeface="华文中宋" panose="02010600040101010101" pitchFamily="2" charset="-122"/>
              </a:rPr>
              <a:t> </a:t>
            </a:r>
            <a:r>
              <a:rPr lang="en-US" altLang="zh-CN" sz="2000" dirty="0">
                <a:latin typeface="黑体" panose="02010609060101010101" pitchFamily="49" charset="-122"/>
                <a:ea typeface="黑体" panose="02010609060101010101" pitchFamily="49" charset="-122"/>
                <a:cs typeface="华文中宋" panose="02010600040101010101" pitchFamily="2" charset="-122"/>
              </a:rPr>
              <a:t>——</a:t>
            </a:r>
            <a:r>
              <a:rPr lang="zh-CN" altLang="en-US" sz="2000" dirty="0">
                <a:latin typeface="黑体" panose="02010609060101010101" pitchFamily="49" charset="-122"/>
                <a:ea typeface="黑体" panose="02010609060101010101" pitchFamily="49" charset="-122"/>
                <a:cs typeface="华文中宋" panose="02010600040101010101" pitchFamily="2" charset="-122"/>
              </a:rPr>
              <a:t>摘自</a:t>
            </a:r>
            <a:r>
              <a:rPr lang="en-US" altLang="zh-CN" sz="2000" dirty="0">
                <a:latin typeface="黑体" panose="02010609060101010101" pitchFamily="49" charset="-122"/>
                <a:ea typeface="黑体" panose="02010609060101010101" pitchFamily="49" charset="-122"/>
                <a:cs typeface="华文中宋" panose="02010600040101010101" pitchFamily="2" charset="-122"/>
              </a:rPr>
              <a:t>《</a:t>
            </a:r>
            <a:r>
              <a:rPr lang="zh-CN" altLang="en-US" sz="2000" dirty="0">
                <a:latin typeface="黑体" panose="02010609060101010101" pitchFamily="49" charset="-122"/>
                <a:ea typeface="黑体" panose="02010609060101010101" pitchFamily="49" charset="-122"/>
                <a:cs typeface="华文中宋" panose="02010600040101010101" pitchFamily="2" charset="-122"/>
              </a:rPr>
              <a:t>习近平在纪念中国人民抗日战争暨世界反法西斯战争胜利</a:t>
            </a:r>
            <a:r>
              <a:rPr lang="en-US" altLang="zh-CN" sz="2000" dirty="0">
                <a:latin typeface="黑体" panose="02010609060101010101" pitchFamily="49" charset="-122"/>
                <a:ea typeface="黑体" panose="02010609060101010101" pitchFamily="49" charset="-122"/>
                <a:cs typeface="华文中宋" panose="02010600040101010101" pitchFamily="2" charset="-122"/>
              </a:rPr>
              <a:t>70</a:t>
            </a:r>
            <a:r>
              <a:rPr lang="zh-CN" altLang="en-US" sz="2000" dirty="0">
                <a:latin typeface="黑体" panose="02010609060101010101" pitchFamily="49" charset="-122"/>
                <a:ea typeface="黑体" panose="02010609060101010101" pitchFamily="49" charset="-122"/>
                <a:cs typeface="华文中宋" panose="02010600040101010101" pitchFamily="2" charset="-122"/>
              </a:rPr>
              <a:t>周年大会上的讲话</a:t>
            </a:r>
            <a:r>
              <a:rPr lang="en-US" altLang="zh-CN" sz="2000" dirty="0">
                <a:latin typeface="黑体" panose="02010609060101010101" pitchFamily="49" charset="-122"/>
                <a:ea typeface="黑体" panose="02010609060101010101" pitchFamily="49" charset="-122"/>
                <a:cs typeface="华文中宋" panose="02010600040101010101" pitchFamily="2" charset="-122"/>
              </a:rPr>
              <a:t>》</a:t>
            </a:r>
            <a:endParaRPr lang="en-US" altLang="zh-CN" sz="2000" dirty="0">
              <a:latin typeface="黑体" panose="02010609060101010101" pitchFamily="49" charset="-122"/>
              <a:ea typeface="黑体" panose="02010609060101010101" pitchFamily="49" charset="-122"/>
              <a:cs typeface="华文中宋" panose="02010600040101010101" pitchFamily="2" charset="-122"/>
            </a:endParaRPr>
          </a:p>
        </p:txBody>
      </p:sp>
      <p:sp>
        <p:nvSpPr>
          <p:cNvPr id="10" name="Text Box 9"/>
          <p:cNvSpPr txBox="1"/>
          <p:nvPr>
            <p:custDataLst>
              <p:tags r:id="rId2"/>
            </p:custDataLst>
          </p:nvPr>
        </p:nvSpPr>
        <p:spPr>
          <a:xfrm>
            <a:off x="495850" y="1622784"/>
            <a:ext cx="8125839" cy="623248"/>
          </a:xfrm>
          <a:prstGeom prst="rect">
            <a:avLst/>
          </a:prstGeom>
          <a:solidFill>
            <a:schemeClr val="accent1">
              <a:lumMod val="60000"/>
              <a:lumOff val="40000"/>
            </a:schemeClr>
          </a:solidFill>
          <a:ln w="9525">
            <a:noFill/>
          </a:ln>
        </p:spPr>
        <p:txBody>
          <a:bodyPr wrap="square" lIns="68580" tIns="34290" rIns="68580" bIns="34290" anchor="t">
            <a:spAutoFit/>
          </a:bodyPr>
          <a:lstStyle>
            <a:defPPr>
              <a:defRPr lang="zh-CN"/>
            </a:defPPr>
            <a:lvl1pPr>
              <a:lnSpc>
                <a:spcPct val="150000"/>
              </a:lnSpc>
              <a:spcBef>
                <a:spcPct val="50000"/>
              </a:spcBef>
              <a:buFont typeface="Arial" panose="020B0604020202020204" pitchFamily="34" charset="0"/>
              <a:defRPr sz="2200" b="1">
                <a:solidFill>
                  <a:schemeClr val="bg1"/>
                </a:solidFill>
                <a:latin typeface="黑体" panose="02010609060101010101" pitchFamily="49" charset="-122"/>
                <a:ea typeface="黑体" panose="02010609060101010101" pitchFamily="49" charset="-122"/>
              </a:defRPr>
            </a:lvl1pPr>
          </a:lstStyle>
          <a:p>
            <a:r>
              <a:rPr lang="en-US" altLang="zh-CN" sz="2400" dirty="0">
                <a:sym typeface="Arial" panose="020B0604020202020204" pitchFamily="34" charset="0"/>
              </a:rPr>
              <a:t>3.</a:t>
            </a:r>
            <a:r>
              <a:rPr lang="zh-CN" altLang="en-US" sz="2400" dirty="0">
                <a:sym typeface="Arial" panose="020B0604020202020204" pitchFamily="34" charset="0"/>
              </a:rPr>
              <a:t> 中国的抗日战争是一场正义的、反侵略的民族解放战争。</a:t>
            </a:r>
            <a:endParaRPr lang="zh-CN" altLang="en-US" sz="2400" dirty="0">
              <a:sym typeface="Arial" panose="020B0604020202020204" pitchFamily="34" charset="0"/>
            </a:endParaRPr>
          </a:p>
        </p:txBody>
      </p:sp>
      <p:sp>
        <p:nvSpPr>
          <p:cNvPr id="11" name="Text Box 16"/>
          <p:cNvSpPr txBox="1"/>
          <p:nvPr>
            <p:custDataLst>
              <p:tags r:id="rId3"/>
            </p:custDataLst>
          </p:nvPr>
        </p:nvSpPr>
        <p:spPr>
          <a:xfrm>
            <a:off x="570170" y="3429217"/>
            <a:ext cx="8051520" cy="536685"/>
          </a:xfrm>
          <a:prstGeom prst="rect">
            <a:avLst/>
          </a:prstGeom>
          <a:solidFill>
            <a:schemeClr val="accent1">
              <a:lumMod val="60000"/>
              <a:lumOff val="40000"/>
            </a:schemeClr>
          </a:solidFill>
          <a:ln w="9525">
            <a:noFill/>
          </a:ln>
        </p:spPr>
        <p:txBody>
          <a:bodyPr wrap="square" lIns="68580" tIns="34290" rIns="68580" bIns="34290" anchor="t">
            <a:spAutoFit/>
          </a:bodyPr>
          <a:lstStyle>
            <a:defPPr>
              <a:defRPr lang="zh-CN"/>
            </a:defPPr>
            <a:lvl1pPr>
              <a:lnSpc>
                <a:spcPct val="150000"/>
              </a:lnSpc>
              <a:spcBef>
                <a:spcPct val="50000"/>
              </a:spcBef>
              <a:buFont typeface="Arial" panose="020B0604020202020204" pitchFamily="34" charset="0"/>
              <a:defRPr sz="2200" b="1">
                <a:solidFill>
                  <a:schemeClr val="bg1"/>
                </a:solidFill>
                <a:latin typeface="黑体" panose="02010609060101010101" pitchFamily="49" charset="-122"/>
                <a:ea typeface="黑体" panose="02010609060101010101" pitchFamily="49" charset="-122"/>
              </a:defRPr>
            </a:lvl1pPr>
          </a:lstStyle>
          <a:p>
            <a:r>
              <a:rPr lang="en-US" altLang="zh-CN" sz="2400" dirty="0">
                <a:sym typeface="Arial" panose="020B0604020202020204" pitchFamily="34" charset="0"/>
              </a:rPr>
              <a:t>4.</a:t>
            </a:r>
            <a:r>
              <a:rPr lang="zh-CN" altLang="en-US" sz="2400" dirty="0">
                <a:sym typeface="Arial" panose="020B0604020202020204" pitchFamily="34" charset="0"/>
              </a:rPr>
              <a:t>外部条件：国际社会的援助和支持</a:t>
            </a:r>
            <a:endParaRPr lang="zh-CN" altLang="en-US" sz="2400" dirty="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9306" y="1184575"/>
            <a:ext cx="8160243" cy="3300904"/>
          </a:xfrm>
          <a:prstGeom prst="rect">
            <a:avLst/>
          </a:prstGeom>
        </p:spPr>
        <p:txBody>
          <a:bodyPr wrap="square" lIns="68580" tIns="34290" rIns="68580" bIns="34290">
            <a:spAutoFit/>
            <a:extLst>
              <a:ext uri="{4A0BC546-FE56-4ADE-93B0-CB8AF2F6F144}">
                <wpsdc:textFrameExt xmlns:wpsdc="http://www.wps.cn/officeDocument/2022/drawingmlCustomData" type="text"/>
              </a:ext>
            </a:extLst>
          </a:bodyPr>
          <a:lstStyle/>
          <a:p>
            <a:pPr algn="just">
              <a:lnSpc>
                <a:spcPct val="150000"/>
              </a:lnSpc>
            </a:pPr>
            <a:r>
              <a:rPr lang="zh-CN" altLang="en-US" sz="2000" dirty="0">
                <a:latin typeface="黑体" panose="02010609060101010101" pitchFamily="49" charset="-122"/>
                <a:ea typeface="黑体" panose="02010609060101010101" pitchFamily="49" charset="-122"/>
                <a:cs typeface="汉仪书魂体简" panose="02010600000101010101" charset="-122"/>
              </a:rPr>
              <a:t>“在中华民族面临着亡国灭种的危机时刻，被称为“东亚病夫”的中华民族终于觉醒。中国抗日战争是在中国共产党倡导抗日民族统一战线的旗帜下，原来“一盘散沙”、四分五裂的中华各界各族人民和海外侨胞、港澳台同胞广泛参加的一次全民抗战。海外赤子心系祖国，泰国1000多名华侨司机回国参加军事运输，美国华侨飞行员回国参战……抗战的胜利鼓舞了中国人民，振奋了民族精神，增强了民族自信心。</a:t>
            </a:r>
            <a:r>
              <a:rPr lang="en-US" altLang="zh-CN" sz="2000" dirty="0">
                <a:latin typeface="黑体" panose="02010609060101010101" pitchFamily="49" charset="-122"/>
                <a:ea typeface="黑体" panose="02010609060101010101" pitchFamily="49" charset="-122"/>
                <a:cs typeface="汉仪书魂体简" panose="02010600000101010101" charset="-122"/>
              </a:rPr>
              <a:t>”</a:t>
            </a:r>
            <a:endParaRPr lang="en-US" altLang="zh-CN" sz="2000" dirty="0">
              <a:latin typeface="黑体" panose="02010609060101010101" pitchFamily="49" charset="-122"/>
              <a:ea typeface="黑体" panose="02010609060101010101" pitchFamily="49" charset="-122"/>
              <a:cs typeface="汉仪书魂体简" panose="02010600000101010101" charset="-122"/>
            </a:endParaRPr>
          </a:p>
          <a:p>
            <a:pPr algn="r">
              <a:lnSpc>
                <a:spcPct val="150000"/>
              </a:lnSpc>
            </a:pPr>
            <a:r>
              <a:rPr lang="en-US" altLang="zh-CN" sz="2000" dirty="0">
                <a:latin typeface="黑体" panose="02010609060101010101" pitchFamily="49" charset="-122"/>
                <a:ea typeface="黑体" panose="02010609060101010101" pitchFamily="49" charset="-122"/>
                <a:cs typeface="汉仪书魂体简" panose="02010600000101010101" charset="-122"/>
              </a:rPr>
              <a:t>——</a:t>
            </a:r>
            <a:r>
              <a:rPr lang="zh-CN" altLang="en-US" sz="2000" dirty="0">
                <a:latin typeface="黑体" panose="02010609060101010101" pitchFamily="49" charset="-122"/>
                <a:ea typeface="黑体" panose="02010609060101010101" pitchFamily="49" charset="-122"/>
                <a:cs typeface="汉仪书魂体简" panose="02010600000101010101" charset="-122"/>
              </a:rPr>
              <a:t>孙英文集（上下卷）</a:t>
            </a:r>
            <a:endParaRPr lang="zh-CN" altLang="en-US" sz="2000" dirty="0">
              <a:latin typeface="黑体" panose="02010609060101010101" pitchFamily="49" charset="-122"/>
              <a:ea typeface="黑体" panose="02010609060101010101" pitchFamily="49" charset="-122"/>
              <a:cs typeface="汉仪书魂体简" panose="02010600000101010101" charset="-122"/>
            </a:endParaRPr>
          </a:p>
        </p:txBody>
      </p:sp>
      <p:sp>
        <p:nvSpPr>
          <p:cNvPr id="16" name="文本框 15"/>
          <p:cNvSpPr txBox="1"/>
          <p:nvPr/>
        </p:nvSpPr>
        <p:spPr>
          <a:xfrm>
            <a:off x="3110542" y="745993"/>
            <a:ext cx="2922916" cy="438582"/>
          </a:xfrm>
          <a:prstGeom prst="rect">
            <a:avLst/>
          </a:prstGeom>
          <a:noFill/>
        </p:spPr>
        <p:txBody>
          <a:bodyPr wrap="none" lIns="68580" tIns="34290" rIns="68580" bIns="34290" rtlCol="0">
            <a:spAutoFit/>
          </a:bodyPr>
          <a:lstStyle/>
          <a:p>
            <a:r>
              <a:rPr lang="zh-CN" altLang="en-US" sz="2400" b="1" dirty="0">
                <a:solidFill>
                  <a:srgbClr val="C00000"/>
                </a:solidFill>
                <a:latin typeface="黑体" panose="02010609060101010101" pitchFamily="49" charset="-122"/>
                <a:ea typeface="黑体" panose="02010609060101010101" pitchFamily="49" charset="-122"/>
              </a:rPr>
              <a:t>抗日战争胜利的意义</a:t>
            </a:r>
            <a:endParaRPr lang="zh-CN" altLang="en-US" sz="24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p:nvPr/>
        </p:nvSpPr>
        <p:spPr>
          <a:xfrm>
            <a:off x="696605" y="911202"/>
            <a:ext cx="7792399" cy="2228031"/>
          </a:xfrm>
          <a:prstGeom prst="rect">
            <a:avLst/>
          </a:prstGeom>
        </p:spPr>
        <p:txBody>
          <a:bodyPr wrap="square" lIns="68580" tIns="34290" rIns="68580" bIns="34290">
            <a:noAutofit/>
            <a:extLst>
              <a:ext uri="{4A0BC546-FE56-4ADE-93B0-CB8AF2F6F144}">
                <wpsdc:textFrameExt xmlns:wpsdc="http://www.wps.cn/officeDocument/2022/drawingmlCustomData" type="text"/>
              </a:ext>
            </a:extLst>
          </a:bodyPr>
          <a:lstStyle/>
          <a:p>
            <a:pPr algn="just">
              <a:lnSpc>
                <a:spcPct val="150000"/>
              </a:lnSpc>
            </a:pPr>
            <a:r>
              <a:rPr lang="zh-CN" altLang="en-US" sz="2400" b="1" dirty="0">
                <a:solidFill>
                  <a:srgbClr val="FF0000"/>
                </a:solidFill>
                <a:latin typeface="黑体" panose="02010609060101010101" pitchFamily="49" charset="-122"/>
                <a:ea typeface="黑体" panose="02010609060101010101" pitchFamily="49" charset="-122"/>
                <a:cs typeface="方正粗圆简体" panose="02010601030101010101" charset="-122"/>
                <a:sym typeface="+mn-ea"/>
              </a:rPr>
              <a:t>国内意义</a:t>
            </a:r>
            <a:r>
              <a:rPr lang="zh-CN" altLang="en-US" sz="2400" b="1" dirty="0" smtClean="0">
                <a:solidFill>
                  <a:srgbClr val="FF0000"/>
                </a:solidFill>
                <a:latin typeface="黑体" panose="02010609060101010101" pitchFamily="49" charset="-122"/>
                <a:ea typeface="黑体" panose="02010609060101010101" pitchFamily="49" charset="-122"/>
                <a:cs typeface="方正粗圆简体" panose="02010601030101010101" charset="-122"/>
                <a:sym typeface="+mn-ea"/>
              </a:rPr>
              <a:t>：</a:t>
            </a:r>
            <a:endParaRPr lang="en-US" altLang="zh-CN" sz="2400" b="1" dirty="0" smtClean="0">
              <a:solidFill>
                <a:srgbClr val="FF0000"/>
              </a:solidFill>
              <a:latin typeface="黑体" panose="02010609060101010101" pitchFamily="49" charset="-122"/>
              <a:ea typeface="黑体" panose="02010609060101010101" pitchFamily="49" charset="-122"/>
              <a:cs typeface="方正粗圆简体" panose="02010601030101010101" charset="-122"/>
              <a:sym typeface="+mn-ea"/>
            </a:endParaRPr>
          </a:p>
          <a:p>
            <a:pPr algn="just">
              <a:lnSpc>
                <a:spcPct val="150000"/>
              </a:lnSpc>
            </a:pPr>
            <a:r>
              <a:rPr lang="zh-CN" altLang="en-US" sz="2400" b="1" dirty="0" smtClean="0">
                <a:solidFill>
                  <a:srgbClr val="0070C0"/>
                </a:solidFill>
                <a:latin typeface="黑体" panose="02010609060101010101" pitchFamily="49" charset="-122"/>
                <a:ea typeface="黑体" panose="02010609060101010101" pitchFamily="49" charset="-122"/>
                <a:cs typeface="方正粗圆简体" panose="02010601030101010101" charset="-122"/>
                <a:sym typeface="+mn-ea"/>
              </a:rPr>
              <a:t>①</a:t>
            </a:r>
            <a:r>
              <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rPr>
              <a:t>促进了中华民族的觉醒，为中国共产党带领中国人民实现彻底的民族独立和人民解放奠定了重要</a:t>
            </a:r>
            <a:r>
              <a:rPr lang="zh-CN" altLang="en-US" sz="2400" b="1" dirty="0" smtClean="0">
                <a:solidFill>
                  <a:srgbClr val="0070C0"/>
                </a:solidFill>
                <a:latin typeface="黑体" panose="02010609060101010101" pitchFamily="49" charset="-122"/>
                <a:ea typeface="黑体" panose="02010609060101010101" pitchFamily="49" charset="-122"/>
                <a:cs typeface="方正粗圆简体" panose="02010601030101010101" charset="-122"/>
                <a:sym typeface="+mn-ea"/>
              </a:rPr>
              <a:t>基础。</a:t>
            </a:r>
            <a:endPar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endParaRPr>
          </a:p>
          <a:p>
            <a:pPr algn="l"/>
            <a:endPar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endParaRPr>
          </a:p>
        </p:txBody>
      </p:sp>
      <p:sp>
        <p:nvSpPr>
          <p:cNvPr id="3" name="文本框 12"/>
          <p:cNvSpPr txBox="1"/>
          <p:nvPr/>
        </p:nvSpPr>
        <p:spPr>
          <a:xfrm>
            <a:off x="796831" y="2627273"/>
            <a:ext cx="5535930" cy="481286"/>
          </a:xfrm>
          <a:prstGeom prst="rect">
            <a:avLst/>
          </a:prstGeom>
          <a:noFill/>
          <a:ln w="38100">
            <a:noFill/>
          </a:ln>
        </p:spPr>
        <p:txBody>
          <a:bodyPr wrap="square" lIns="68580" tIns="34290" rIns="68580" bIns="34290">
            <a:spAutoFit/>
          </a:bodyPr>
          <a:lstStyle/>
          <a:p>
            <a:pPr>
              <a:lnSpc>
                <a:spcPct val="130000"/>
              </a:lnSpc>
            </a:pPr>
            <a:r>
              <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rPr>
              <a:t>②中国的国际地位得到提高</a:t>
            </a:r>
            <a:endPar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endParaRPr>
          </a:p>
        </p:txBody>
      </p:sp>
      <p:pic>
        <p:nvPicPr>
          <p:cNvPr id="4" name="图片 3"/>
          <p:cNvPicPr>
            <a:picLocks noChangeAspect="1"/>
          </p:cNvPicPr>
          <p:nvPr/>
        </p:nvPicPr>
        <p:blipFill>
          <a:blip r:embed="rId1"/>
          <a:stretch>
            <a:fillRect/>
          </a:stretch>
        </p:blipFill>
        <p:spPr>
          <a:xfrm>
            <a:off x="1801677" y="3139234"/>
            <a:ext cx="2647418" cy="1732938"/>
          </a:xfrm>
          <a:prstGeom prst="rect">
            <a:avLst/>
          </a:prstGeom>
        </p:spPr>
      </p:pic>
      <p:sp>
        <p:nvSpPr>
          <p:cNvPr id="5" name="文本框 14"/>
          <p:cNvSpPr txBox="1"/>
          <p:nvPr>
            <p:custDataLst>
              <p:tags r:id="rId2"/>
            </p:custDataLst>
          </p:nvPr>
        </p:nvSpPr>
        <p:spPr>
          <a:xfrm>
            <a:off x="4507140" y="3417080"/>
            <a:ext cx="2814545" cy="1177245"/>
          </a:xfrm>
          <a:prstGeom prst="rect">
            <a:avLst/>
          </a:prstGeom>
          <a:solidFill>
            <a:schemeClr val="bg1">
              <a:lumMod val="50000"/>
            </a:schemeClr>
          </a:solidFill>
        </p:spPr>
        <p:txBody>
          <a:bodyPr wrap="square" lIns="68580" tIns="34290" rIns="68580" bIns="34290" rtlCol="0">
            <a:spAutoFit/>
          </a:bodyPr>
          <a:lstStyle/>
          <a:p>
            <a:pPr algn="ctr">
              <a:lnSpc>
                <a:spcPct val="150000"/>
              </a:lnSpc>
            </a:pPr>
            <a:r>
              <a:rPr lang="zh-CN" altLang="en-US" sz="2400" b="1" dirty="0">
                <a:solidFill>
                  <a:schemeClr val="bg1"/>
                </a:solidFill>
                <a:latin typeface="黑体" panose="02010609060101010101" pitchFamily="49" charset="-122"/>
                <a:ea typeface="黑体" panose="02010609060101010101" pitchFamily="49" charset="-122"/>
              </a:rPr>
              <a:t>中国是联合国五大常任理事国之一</a:t>
            </a:r>
            <a:endParaRPr lang="zh-CN" altLang="en-US" sz="2400" b="1" dirty="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0"/>
      <p:bldP spid="3" grpId="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1328" y="812717"/>
            <a:ext cx="8101853" cy="2183864"/>
          </a:xfrm>
          <a:prstGeom prst="rect">
            <a:avLst/>
          </a:prstGeom>
          <a:noFill/>
          <a:ln w="25400">
            <a:noFill/>
          </a:ln>
          <a:effectLst>
            <a:outerShdw blurRad="50800" dist="76200" dir="5400000" algn="bl"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just">
              <a:lnSpc>
                <a:spcPct val="120000"/>
              </a:lnSpc>
            </a:pPr>
            <a:r>
              <a:rPr lang="zh-CN" altLang="en-US" sz="2100" dirty="0">
                <a:solidFill>
                  <a:schemeClr val="tx1"/>
                </a:solidFill>
                <a:latin typeface="黑体" panose="02010609060101010101" pitchFamily="49" charset="-122"/>
                <a:ea typeface="黑体" panose="02010609060101010101" pitchFamily="49" charset="-122"/>
                <a:cs typeface="汉仪书魂体简" panose="02010600000101010101" charset="-122"/>
              </a:rPr>
              <a:t>    假如没有中国，假如中国被打垮了，你想一想有多少师的日本兵可以因此调到其他方面来作战？他们可以马上打下澳洲，打下印度——他们可以毫不费力地把这些地区打下来，他们并且可以一直冲向中东……</a:t>
            </a:r>
            <a:endParaRPr lang="en-US" altLang="zh-CN" sz="2100" dirty="0">
              <a:solidFill>
                <a:schemeClr val="tx1"/>
              </a:solidFill>
              <a:latin typeface="黑体" panose="02010609060101010101" pitchFamily="49" charset="-122"/>
              <a:ea typeface="黑体" panose="02010609060101010101" pitchFamily="49" charset="-122"/>
              <a:cs typeface="汉仪书魂体简" panose="02010600000101010101" charset="-122"/>
            </a:endParaRPr>
          </a:p>
          <a:p>
            <a:pPr algn="r">
              <a:lnSpc>
                <a:spcPct val="120000"/>
              </a:lnSpc>
            </a:pPr>
            <a:r>
              <a:rPr lang="en-US" altLang="zh-CN" sz="2100" dirty="0">
                <a:solidFill>
                  <a:schemeClr val="tx1"/>
                </a:solidFill>
                <a:latin typeface="黑体" panose="02010609060101010101" pitchFamily="49" charset="-122"/>
                <a:ea typeface="黑体" panose="02010609060101010101" pitchFamily="49" charset="-122"/>
                <a:cs typeface="汉仪书魂体简" panose="02010600000101010101" charset="-122"/>
              </a:rPr>
              <a:t>——</a:t>
            </a:r>
            <a:r>
              <a:rPr lang="zh-CN" altLang="en-US" sz="2100" dirty="0">
                <a:solidFill>
                  <a:schemeClr val="tx1"/>
                </a:solidFill>
                <a:latin typeface="黑体" panose="02010609060101010101" pitchFamily="49" charset="-122"/>
                <a:ea typeface="黑体" panose="02010609060101010101" pitchFamily="49" charset="-122"/>
                <a:cs typeface="汉仪书魂体简" panose="02010600000101010101" charset="-122"/>
              </a:rPr>
              <a:t>罗斯福</a:t>
            </a:r>
            <a:endParaRPr lang="zh-CN" altLang="en-US" sz="2100" dirty="0">
              <a:solidFill>
                <a:schemeClr val="tx1"/>
              </a:solidFill>
              <a:latin typeface="黑体" panose="02010609060101010101" pitchFamily="49" charset="-122"/>
              <a:ea typeface="黑体" panose="02010609060101010101" pitchFamily="49" charset="-122"/>
              <a:cs typeface="汉仪书魂体简" panose="02010600000101010101" charset="-122"/>
            </a:endParaRPr>
          </a:p>
        </p:txBody>
      </p:sp>
      <p:sp>
        <p:nvSpPr>
          <p:cNvPr id="3" name="文本框 2"/>
          <p:cNvSpPr txBox="1"/>
          <p:nvPr/>
        </p:nvSpPr>
        <p:spPr>
          <a:xfrm>
            <a:off x="551328" y="2981020"/>
            <a:ext cx="8162366" cy="1177245"/>
          </a:xfrm>
          <a:prstGeom prst="rect">
            <a:avLst/>
          </a:prstGeom>
          <a:noFill/>
          <a:ln w="38100">
            <a:noFill/>
          </a:ln>
        </p:spPr>
        <p:txBody>
          <a:bodyPr wrap="square" lIns="68580" tIns="34290" rIns="68580" bIns="34290">
            <a:spAutoFit/>
          </a:bodyPr>
          <a:lstStyle/>
          <a:p>
            <a:pPr algn="just">
              <a:lnSpc>
                <a:spcPct val="150000"/>
              </a:lnSpc>
            </a:pPr>
            <a:r>
              <a:rPr lang="zh-CN" altLang="en-US" sz="2400" b="1" dirty="0">
                <a:solidFill>
                  <a:srgbClr val="FF0000"/>
                </a:solidFill>
                <a:latin typeface="黑体" panose="02010609060101010101" pitchFamily="49" charset="-122"/>
                <a:ea typeface="黑体" panose="02010609060101010101" pitchFamily="49" charset="-122"/>
                <a:cs typeface="方正粗圆简体" panose="02010601030101010101" charset="-122"/>
                <a:sym typeface="+mn-ea"/>
              </a:rPr>
              <a:t>国际意义：</a:t>
            </a:r>
            <a:r>
              <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rPr>
              <a:t>中国战场是世界反法西斯战争的东方主战场，对世界反法西斯战争的胜利、维护世界和平作出了巨大贡献。</a:t>
            </a:r>
            <a:endParaRPr lang="zh-CN" altLang="en-US" sz="2400" b="1" dirty="0">
              <a:solidFill>
                <a:srgbClr val="0070C0"/>
              </a:solidFill>
              <a:latin typeface="黑体" panose="02010609060101010101" pitchFamily="49" charset="-122"/>
              <a:ea typeface="黑体" panose="02010609060101010101" pitchFamily="49" charset="-122"/>
              <a:cs typeface="方正粗圆简体" panose="0201060103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529098" y="1321126"/>
            <a:ext cx="4056349" cy="2788332"/>
          </a:xfrm>
          <a:prstGeom prst="rect">
            <a:avLst/>
          </a:prstGeom>
          <a:solidFill>
            <a:schemeClr val="accent1">
              <a:lumMod val="20000"/>
              <a:lumOff val="80000"/>
            </a:schemeClr>
          </a:solidFill>
          <a:ln w="12700" cap="flat" cmpd="sng" algn="ctr">
            <a:noFill/>
            <a:prstDash val="solid"/>
            <a:miter lim="800000"/>
          </a:ln>
          <a:effectLst/>
        </p:spPr>
        <p:txBody>
          <a:bodyPr lIns="68580" tIns="34290" rIns="68580" bIns="34290" rtlCol="0" anchor="ctr"/>
          <a:lstStyle/>
          <a:p>
            <a:pPr algn="ctr">
              <a:lnSpc>
                <a:spcPct val="150000"/>
              </a:lnSpc>
              <a:defRPr/>
            </a:pPr>
            <a:r>
              <a:rPr lang="zh-CN" altLang="en-US" sz="1800" b="1" kern="0" dirty="0">
                <a:solidFill>
                  <a:prstClr val="black"/>
                </a:solidFill>
                <a:latin typeface="黑体" panose="02010609060101010101" pitchFamily="49" charset="-122"/>
                <a:ea typeface="黑体" panose="02010609060101010101" pitchFamily="49" charset="-122"/>
                <a:sym typeface="+mn-ea"/>
              </a:rPr>
              <a:t>抗战精神：</a:t>
            </a:r>
            <a:endParaRPr lang="zh-CN" altLang="en-US" sz="1800" kern="0" dirty="0">
              <a:solidFill>
                <a:prstClr val="black"/>
              </a:solidFill>
              <a:latin typeface="黑体" panose="02010609060101010101" pitchFamily="49" charset="-122"/>
              <a:ea typeface="黑体" panose="02010609060101010101" pitchFamily="49" charset="-122"/>
            </a:endParaRPr>
          </a:p>
          <a:p>
            <a:pPr>
              <a:lnSpc>
                <a:spcPct val="150000"/>
              </a:lnSpc>
              <a:defRPr/>
            </a:pPr>
            <a:r>
              <a:rPr lang="zh-CN" altLang="en-US" sz="1800" kern="0" dirty="0">
                <a:solidFill>
                  <a:prstClr val="black"/>
                </a:solidFill>
                <a:latin typeface="黑体" panose="02010609060101010101" pitchFamily="49" charset="-122"/>
                <a:ea typeface="黑体" panose="02010609060101010101" pitchFamily="49" charset="-122"/>
                <a:sym typeface="+mn-ea"/>
              </a:rPr>
              <a:t>一是天下兴亡、匹夫有责的爱国情怀。</a:t>
            </a:r>
            <a:endParaRPr lang="zh-CN" altLang="en-US" sz="1800" kern="0" dirty="0">
              <a:solidFill>
                <a:prstClr val="black"/>
              </a:solidFill>
              <a:latin typeface="黑体" panose="02010609060101010101" pitchFamily="49" charset="-122"/>
              <a:ea typeface="黑体" panose="02010609060101010101" pitchFamily="49" charset="-122"/>
              <a:sym typeface="+mn-ea"/>
            </a:endParaRPr>
          </a:p>
          <a:p>
            <a:pPr>
              <a:lnSpc>
                <a:spcPct val="150000"/>
              </a:lnSpc>
              <a:defRPr/>
            </a:pPr>
            <a:r>
              <a:rPr lang="zh-CN" altLang="en-US" sz="1800" kern="0" dirty="0">
                <a:solidFill>
                  <a:prstClr val="black"/>
                </a:solidFill>
                <a:latin typeface="黑体" panose="02010609060101010101" pitchFamily="49" charset="-122"/>
                <a:ea typeface="黑体" panose="02010609060101010101" pitchFamily="49" charset="-122"/>
                <a:sym typeface="+mn-ea"/>
              </a:rPr>
              <a:t>二是视死如归、宁死不屈的民族气节。</a:t>
            </a:r>
            <a:endParaRPr lang="zh-CN" altLang="en-US" sz="1800" kern="0" dirty="0">
              <a:solidFill>
                <a:prstClr val="black"/>
              </a:solidFill>
              <a:latin typeface="黑体" panose="02010609060101010101" pitchFamily="49" charset="-122"/>
              <a:ea typeface="黑体" panose="02010609060101010101" pitchFamily="49" charset="-122"/>
              <a:sym typeface="+mn-ea"/>
            </a:endParaRPr>
          </a:p>
          <a:p>
            <a:pPr>
              <a:lnSpc>
                <a:spcPct val="150000"/>
              </a:lnSpc>
              <a:defRPr/>
            </a:pPr>
            <a:r>
              <a:rPr lang="zh-CN" altLang="en-US" sz="1800" kern="0" dirty="0">
                <a:solidFill>
                  <a:prstClr val="black"/>
                </a:solidFill>
                <a:latin typeface="黑体" panose="02010609060101010101" pitchFamily="49" charset="-122"/>
                <a:ea typeface="黑体" panose="02010609060101010101" pitchFamily="49" charset="-122"/>
                <a:sym typeface="+mn-ea"/>
              </a:rPr>
              <a:t>三是不畏强暴、血战到底的英雄气概。</a:t>
            </a:r>
            <a:endParaRPr lang="zh-CN" altLang="en-US" sz="1800" kern="0" dirty="0">
              <a:solidFill>
                <a:prstClr val="black"/>
              </a:solidFill>
              <a:latin typeface="黑体" panose="02010609060101010101" pitchFamily="49" charset="-122"/>
              <a:ea typeface="黑体" panose="02010609060101010101" pitchFamily="49" charset="-122"/>
              <a:sym typeface="+mn-ea"/>
            </a:endParaRPr>
          </a:p>
          <a:p>
            <a:pPr>
              <a:lnSpc>
                <a:spcPct val="150000"/>
              </a:lnSpc>
              <a:defRPr/>
            </a:pPr>
            <a:r>
              <a:rPr lang="zh-CN" altLang="en-US" sz="1800" kern="0" dirty="0">
                <a:solidFill>
                  <a:prstClr val="black"/>
                </a:solidFill>
                <a:latin typeface="黑体" panose="02010609060101010101" pitchFamily="49" charset="-122"/>
                <a:ea typeface="黑体" panose="02010609060101010101" pitchFamily="49" charset="-122"/>
                <a:sym typeface="+mn-ea"/>
              </a:rPr>
              <a:t>四是百折不挠、坚忍不拔的必胜信念。</a:t>
            </a:r>
            <a:endParaRPr lang="zh-CN" altLang="en-US" sz="1800" kern="0" dirty="0">
              <a:solidFill>
                <a:prstClr val="black"/>
              </a:solidFill>
              <a:latin typeface="黑体" panose="02010609060101010101" pitchFamily="49" charset="-122"/>
              <a:ea typeface="黑体" panose="02010609060101010101" pitchFamily="49" charset="-122"/>
              <a:sym typeface="+mn-ea"/>
            </a:endParaRPr>
          </a:p>
        </p:txBody>
      </p:sp>
      <p:sp>
        <p:nvSpPr>
          <p:cNvPr id="3" name="Title 6"/>
          <p:cNvSpPr txBox="1"/>
          <p:nvPr>
            <p:custDataLst>
              <p:tags r:id="rId2"/>
            </p:custDataLst>
          </p:nvPr>
        </p:nvSpPr>
        <p:spPr>
          <a:xfrm>
            <a:off x="4862093" y="1149723"/>
            <a:ext cx="3925559" cy="3131139"/>
          </a:xfrm>
          <a:prstGeom prst="rect">
            <a:avLst/>
          </a:prstGeom>
          <a:noFill/>
          <a:ln w="3175">
            <a:noFill/>
            <a:prstDash val="dash"/>
          </a:ln>
        </p:spPr>
        <p:txBody>
          <a:bodyPr wrap="square" lIns="47625" tIns="19050" rIns="47625" bIns="19050" anchor="b"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gn="just">
              <a:lnSpc>
                <a:spcPct val="150000"/>
              </a:lnSpc>
              <a:spcAft>
                <a:spcPct val="0"/>
              </a:spcAft>
            </a:pPr>
            <a:r>
              <a:rPr altLang="zh-CN" sz="2000" b="1" spc="90" dirty="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rPr>
              <a:t>   </a:t>
            </a:r>
            <a:r>
              <a:rPr altLang="zh-CN" sz="2000" b="1" spc="90" dirty="0" smtClean="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rPr>
              <a:t>“</a:t>
            </a:r>
            <a:r>
              <a:rPr lang="zh-CN" altLang="en-US" sz="2000" b="1" spc="90" dirty="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rPr>
              <a:t>伟大的抗战精神，是中国人民弥足珍贵的精神财富，永远是激励中国人民克服一切艰难险阻、为实现中华民族伟大复兴而奋斗的强大精神动力。”</a:t>
            </a:r>
            <a:endParaRPr lang="zh-CN" altLang="en-US" sz="2000" b="1" spc="90" dirty="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endParaRPr>
          </a:p>
          <a:p>
            <a:pPr algn="r">
              <a:lnSpc>
                <a:spcPct val="150000"/>
              </a:lnSpc>
              <a:spcAft>
                <a:spcPct val="0"/>
              </a:spcAft>
            </a:pPr>
            <a:r>
              <a:rPr altLang="zh-CN" sz="2000" b="1" spc="90" dirty="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rPr>
              <a:t>——</a:t>
            </a:r>
            <a:r>
              <a:rPr lang="zh-CN" altLang="en-US" sz="2000" b="1" spc="90" dirty="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rPr>
              <a:t>习近平</a:t>
            </a:r>
            <a:endParaRPr lang="zh-CN" altLang="en-US" sz="2000" b="1" spc="90" dirty="0">
              <a:ln w="3175">
                <a:noFill/>
                <a:prstDash val="dash"/>
              </a:ln>
              <a:solidFill>
                <a:prstClr val="black"/>
              </a:solidFill>
              <a:latin typeface="黑体" panose="02010609060101010101" pitchFamily="49" charset="-122"/>
              <a:ea typeface="黑体" panose="02010609060101010101" pitchFamily="49" charset="-122"/>
              <a:cs typeface="华文仿宋"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custDataLst>
              <p:tags r:id="rId1"/>
            </p:custDataLst>
          </p:nvPr>
        </p:nvCxnSpPr>
        <p:spPr>
          <a:xfrm flipH="1">
            <a:off x="1980806" y="1113351"/>
            <a:ext cx="0" cy="70246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custDataLst>
              <p:tags r:id="rId2"/>
            </p:custDataLst>
          </p:nvPr>
        </p:nvSpPr>
        <p:spPr>
          <a:xfrm>
            <a:off x="3357562" y="907733"/>
            <a:ext cx="2795588" cy="437674"/>
          </a:xfrm>
          <a:prstGeom prst="rect">
            <a:avLst/>
          </a:prstGeom>
          <a:ln>
            <a:solidFill>
              <a:schemeClr val="tx1"/>
            </a:solidFill>
          </a:ln>
        </p:spPr>
        <p:txBody>
          <a:bodyPr wrap="square" lIns="68580" tIns="34290" rIns="68580" bIns="34290">
            <a:spAutoFit/>
          </a:bodyPr>
          <a:lstStyle/>
          <a:p>
            <a:pPr algn="ctr" fontAlgn="auto">
              <a:spcBef>
                <a:spcPct val="0"/>
              </a:spcBef>
              <a:spcAft>
                <a:spcPct val="0"/>
              </a:spcAft>
              <a:defRPr/>
            </a:pPr>
            <a:r>
              <a:rPr lang="zh-CN" altLang="en-US" sz="2400" b="1" kern="100" dirty="0">
                <a:solidFill>
                  <a:srgbClr val="FF0000"/>
                </a:solidFill>
                <a:latin typeface="黑体" panose="02010609060101010101" pitchFamily="49" charset="-122"/>
                <a:ea typeface="黑体" panose="02010609060101010101" pitchFamily="49" charset="-122"/>
                <a:cs typeface="宋体" panose="02010600030101010101" pitchFamily="2" charset="-122"/>
              </a:rPr>
              <a:t>抗日战争的胜利</a:t>
            </a:r>
            <a:endParaRPr lang="zh-CN" altLang="en-US" sz="2400" b="1" kern="100" dirty="0">
              <a:solidFill>
                <a:srgbClr val="FF0000"/>
              </a:solidFill>
              <a:latin typeface="黑体" panose="02010609060101010101" pitchFamily="49" charset="-122"/>
              <a:ea typeface="黑体" panose="02010609060101010101" pitchFamily="49" charset="-122"/>
              <a:cs typeface="Times New Roman" panose="02020603050405020304"/>
            </a:endParaRPr>
          </a:p>
        </p:txBody>
      </p:sp>
      <p:sp>
        <p:nvSpPr>
          <p:cNvPr id="5" name="矩形 4"/>
          <p:cNvSpPr/>
          <p:nvPr>
            <p:custDataLst>
              <p:tags r:id="rId3"/>
            </p:custDataLst>
          </p:nvPr>
        </p:nvSpPr>
        <p:spPr>
          <a:xfrm>
            <a:off x="1448472" y="1830583"/>
            <a:ext cx="1068241" cy="623248"/>
          </a:xfrm>
          <a:prstGeom prst="rect">
            <a:avLst/>
          </a:prstGeom>
          <a:ln>
            <a:solidFill>
              <a:schemeClr val="tx1"/>
            </a:solidFill>
          </a:ln>
        </p:spPr>
        <p:txBody>
          <a:bodyPr wrap="none" lIns="68580" tIns="34290" rIns="68580" bIns="34290">
            <a:spAutoFit/>
          </a:bodyPr>
          <a:lstStyle/>
          <a:p>
            <a:pPr algn="ctr" fontAlgn="auto">
              <a:spcBef>
                <a:spcPct val="0"/>
              </a:spcBef>
              <a:spcAft>
                <a:spcPct val="0"/>
              </a:spcAft>
              <a:defRPr/>
            </a:pPr>
            <a:r>
              <a:rPr lang="zh-CN" altLang="en-US" sz="1800" b="1" kern="100">
                <a:latin typeface="黑体" panose="02010609060101010101" pitchFamily="49" charset="-122"/>
                <a:ea typeface="黑体" panose="02010609060101010101" pitchFamily="49" charset="-122"/>
                <a:cs typeface="宋体" panose="02010600030101010101" pitchFamily="2" charset="-122"/>
              </a:rPr>
              <a:t>全民族</a:t>
            </a:r>
            <a:endParaRPr lang="zh-CN" altLang="en-US" sz="1800" b="1" kern="100">
              <a:latin typeface="黑体" panose="02010609060101010101" pitchFamily="49" charset="-122"/>
              <a:ea typeface="黑体" panose="02010609060101010101" pitchFamily="49" charset="-122"/>
              <a:cs typeface="宋体" panose="02010600030101010101" pitchFamily="2" charset="-122"/>
            </a:endParaRPr>
          </a:p>
          <a:p>
            <a:pPr algn="ctr" fontAlgn="auto">
              <a:spcBef>
                <a:spcPct val="0"/>
              </a:spcBef>
              <a:spcAft>
                <a:spcPct val="0"/>
              </a:spcAft>
              <a:defRPr/>
            </a:pPr>
            <a:r>
              <a:rPr lang="zh-CN" altLang="en-US" sz="1800" b="1" kern="100">
                <a:latin typeface="黑体" panose="02010609060101010101" pitchFamily="49" charset="-122"/>
                <a:ea typeface="黑体" panose="02010609060101010101" pitchFamily="49" charset="-122"/>
                <a:cs typeface="宋体" panose="02010600030101010101" pitchFamily="2" charset="-122"/>
              </a:rPr>
              <a:t>坚持抗战</a:t>
            </a:r>
            <a:endParaRPr lang="zh-CN" altLang="en-US" sz="1800" b="1" kern="100">
              <a:latin typeface="黑体" panose="02010609060101010101" pitchFamily="49" charset="-122"/>
              <a:ea typeface="黑体" panose="02010609060101010101" pitchFamily="49" charset="-122"/>
              <a:cs typeface="宋体" panose="02010600030101010101" pitchFamily="2" charset="-122"/>
            </a:endParaRPr>
          </a:p>
        </p:txBody>
      </p:sp>
      <p:cxnSp>
        <p:nvCxnSpPr>
          <p:cNvPr id="6" name="直接箭头连接符 5"/>
          <p:cNvCxnSpPr/>
          <p:nvPr>
            <p:custDataLst>
              <p:tags r:id="rId4"/>
            </p:custDataLst>
          </p:nvPr>
        </p:nvCxnSpPr>
        <p:spPr>
          <a:xfrm>
            <a:off x="2653748" y="2155147"/>
            <a:ext cx="608171" cy="285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矩形 6"/>
          <p:cNvSpPr/>
          <p:nvPr>
            <p:custDataLst>
              <p:tags r:id="rId5"/>
            </p:custDataLst>
          </p:nvPr>
        </p:nvSpPr>
        <p:spPr>
          <a:xfrm>
            <a:off x="3346592" y="1846776"/>
            <a:ext cx="603371" cy="623248"/>
          </a:xfrm>
          <a:prstGeom prst="rect">
            <a:avLst/>
          </a:prstGeom>
          <a:ln>
            <a:solidFill>
              <a:schemeClr val="tx1"/>
            </a:solidFill>
          </a:ln>
        </p:spPr>
        <p:txBody>
          <a:bodyPr wrap="none" lIns="68580" tIns="34290" rIns="68580" bIns="34290">
            <a:spAutoFit/>
          </a:bodyPr>
          <a:lstStyle/>
          <a:p>
            <a:pPr algn="ctr" fontAlgn="auto">
              <a:spcBef>
                <a:spcPct val="0"/>
              </a:spcBef>
              <a:spcAft>
                <a:spcPct val="0"/>
              </a:spcAft>
              <a:defRPr/>
            </a:pPr>
            <a:r>
              <a:rPr lang="zh-CN" altLang="en-US" sz="1800" b="1" kern="100">
                <a:latin typeface="黑体" panose="02010609060101010101" pitchFamily="49" charset="-122"/>
                <a:ea typeface="黑体" panose="02010609060101010101" pitchFamily="49" charset="-122"/>
                <a:cs typeface="宋体" panose="02010600030101010101" pitchFamily="2" charset="-122"/>
              </a:rPr>
              <a:t>中共</a:t>
            </a:r>
            <a:endParaRPr lang="zh-CN" altLang="en-US" sz="1800" b="1" kern="100">
              <a:latin typeface="黑体" panose="02010609060101010101" pitchFamily="49" charset="-122"/>
              <a:ea typeface="黑体" panose="02010609060101010101" pitchFamily="49" charset="-122"/>
              <a:cs typeface="宋体" panose="02010600030101010101" pitchFamily="2" charset="-122"/>
            </a:endParaRPr>
          </a:p>
          <a:p>
            <a:pPr algn="ctr" fontAlgn="auto">
              <a:spcBef>
                <a:spcPct val="0"/>
              </a:spcBef>
              <a:spcAft>
                <a:spcPct val="0"/>
              </a:spcAft>
              <a:defRPr/>
            </a:pPr>
            <a:r>
              <a:rPr lang="zh-CN" altLang="en-US" sz="1800" b="1" kern="100">
                <a:latin typeface="黑体" panose="02010609060101010101" pitchFamily="49" charset="-122"/>
                <a:ea typeface="黑体" panose="02010609060101010101" pitchFamily="49" charset="-122"/>
                <a:cs typeface="宋体" panose="02010600030101010101" pitchFamily="2" charset="-122"/>
              </a:rPr>
              <a:t>七大</a:t>
            </a:r>
            <a:endParaRPr lang="zh-CN" altLang="en-US" sz="1800" b="1" kern="100">
              <a:latin typeface="黑体" panose="02010609060101010101" pitchFamily="49" charset="-122"/>
              <a:ea typeface="黑体" panose="02010609060101010101" pitchFamily="49" charset="-122"/>
              <a:cs typeface="宋体" panose="02010600030101010101" pitchFamily="2" charset="-122"/>
            </a:endParaRPr>
          </a:p>
        </p:txBody>
      </p:sp>
      <p:sp>
        <p:nvSpPr>
          <p:cNvPr id="8" name="矩形 7"/>
          <p:cNvSpPr/>
          <p:nvPr>
            <p:custDataLst>
              <p:tags r:id="rId6"/>
            </p:custDataLst>
          </p:nvPr>
        </p:nvSpPr>
        <p:spPr>
          <a:xfrm>
            <a:off x="4770779" y="1846776"/>
            <a:ext cx="1300677" cy="623248"/>
          </a:xfrm>
          <a:prstGeom prst="rect">
            <a:avLst/>
          </a:prstGeom>
          <a:ln>
            <a:solidFill>
              <a:schemeClr val="tx1"/>
            </a:solidFill>
          </a:ln>
        </p:spPr>
        <p:txBody>
          <a:bodyPr wrap="none" lIns="68580" tIns="34290" rIns="68580" bIns="34290">
            <a:spAutoFit/>
          </a:bodyPr>
          <a:lstStyle/>
          <a:p>
            <a:pPr algn="ctr" fontAlgn="auto">
              <a:spcBef>
                <a:spcPct val="0"/>
              </a:spcBef>
              <a:spcAft>
                <a:spcPct val="0"/>
              </a:spcAft>
              <a:defRPr/>
            </a:pPr>
            <a:r>
              <a:rPr lang="zh-CN" altLang="en-US" sz="1800" b="1" kern="100">
                <a:latin typeface="黑体" panose="02010609060101010101" pitchFamily="49" charset="-122"/>
                <a:ea typeface="黑体" panose="02010609060101010101" pitchFamily="49" charset="-122"/>
                <a:cs typeface="宋体" panose="02010600030101010101" pitchFamily="2" charset="-122"/>
                <a:sym typeface="+mn-ea"/>
              </a:rPr>
              <a:t>战略反攻和</a:t>
            </a:r>
            <a:endParaRPr lang="zh-CN" altLang="en-US" sz="1800" b="1" kern="100">
              <a:latin typeface="黑体" panose="02010609060101010101" pitchFamily="49" charset="-122"/>
              <a:ea typeface="黑体" panose="02010609060101010101" pitchFamily="49" charset="-122"/>
              <a:cs typeface="宋体" panose="02010600030101010101" pitchFamily="2" charset="-122"/>
              <a:sym typeface="+mn-ea"/>
            </a:endParaRPr>
          </a:p>
          <a:p>
            <a:pPr algn="ctr" fontAlgn="auto">
              <a:spcBef>
                <a:spcPct val="0"/>
              </a:spcBef>
              <a:spcAft>
                <a:spcPct val="0"/>
              </a:spcAft>
              <a:defRPr/>
            </a:pPr>
            <a:r>
              <a:rPr lang="zh-CN" altLang="en-US" sz="1800" b="1" kern="100">
                <a:latin typeface="黑体" panose="02010609060101010101" pitchFamily="49" charset="-122"/>
                <a:ea typeface="黑体" panose="02010609060101010101" pitchFamily="49" charset="-122"/>
                <a:cs typeface="宋体" panose="02010600030101010101" pitchFamily="2" charset="-122"/>
                <a:sym typeface="+mn-ea"/>
              </a:rPr>
              <a:t>日本投降</a:t>
            </a:r>
            <a:endParaRPr lang="zh-CN" altLang="en-US" sz="1800" b="1" kern="100">
              <a:latin typeface="黑体" panose="02010609060101010101" pitchFamily="49" charset="-122"/>
              <a:ea typeface="黑体" panose="02010609060101010101" pitchFamily="49" charset="-122"/>
              <a:cs typeface="宋体" panose="02010600030101010101" pitchFamily="2" charset="-122"/>
            </a:endParaRPr>
          </a:p>
        </p:txBody>
      </p:sp>
      <p:sp>
        <p:nvSpPr>
          <p:cNvPr id="9" name="矩形 8"/>
          <p:cNvSpPr/>
          <p:nvPr>
            <p:custDataLst>
              <p:tags r:id="rId7"/>
            </p:custDataLst>
          </p:nvPr>
        </p:nvSpPr>
        <p:spPr>
          <a:xfrm>
            <a:off x="6736634" y="1846776"/>
            <a:ext cx="1068241" cy="623248"/>
          </a:xfrm>
          <a:prstGeom prst="rect">
            <a:avLst/>
          </a:prstGeom>
          <a:ln>
            <a:solidFill>
              <a:schemeClr val="tx1"/>
            </a:solidFill>
          </a:ln>
        </p:spPr>
        <p:txBody>
          <a:bodyPr wrap="none" lIns="68580" tIns="34290" rIns="68580" bIns="34290">
            <a:spAutoFit/>
          </a:bodyPr>
          <a:lstStyle/>
          <a:p>
            <a:pPr algn="ctr" fontAlgn="auto">
              <a:spcBef>
                <a:spcPct val="0"/>
              </a:spcBef>
              <a:spcAft>
                <a:spcPct val="0"/>
              </a:spcAft>
              <a:defRPr/>
            </a:pPr>
            <a:r>
              <a:rPr lang="zh-CN" altLang="en-US" sz="1800" b="1" kern="100" dirty="0">
                <a:latin typeface="黑体" panose="02010609060101010101" pitchFamily="49" charset="-122"/>
                <a:ea typeface="黑体" panose="02010609060101010101" pitchFamily="49" charset="-122"/>
                <a:cs typeface="宋体" panose="02010600030101010101" pitchFamily="2" charset="-122"/>
              </a:rPr>
              <a:t>胜利的</a:t>
            </a:r>
            <a:endParaRPr lang="zh-CN" altLang="en-US" sz="1800" b="1" kern="100" dirty="0">
              <a:latin typeface="黑体" panose="02010609060101010101" pitchFamily="49" charset="-122"/>
              <a:ea typeface="黑体" panose="02010609060101010101" pitchFamily="49" charset="-122"/>
              <a:cs typeface="宋体" panose="02010600030101010101" pitchFamily="2" charset="-122"/>
            </a:endParaRPr>
          </a:p>
          <a:p>
            <a:pPr algn="ctr" fontAlgn="auto">
              <a:spcBef>
                <a:spcPct val="0"/>
              </a:spcBef>
              <a:spcAft>
                <a:spcPct val="0"/>
              </a:spcAft>
              <a:defRPr/>
            </a:pPr>
            <a:r>
              <a:rPr lang="zh-CN" altLang="en-US" sz="1800" b="1" kern="100" dirty="0">
                <a:latin typeface="黑体" panose="02010609060101010101" pitchFamily="49" charset="-122"/>
                <a:ea typeface="黑体" panose="02010609060101010101" pitchFamily="49" charset="-122"/>
                <a:cs typeface="宋体" panose="02010600030101010101" pitchFamily="2" charset="-122"/>
              </a:rPr>
              <a:t>伟大意义</a:t>
            </a:r>
            <a:endParaRPr lang="zh-CN" altLang="en-US" sz="1800" b="1" kern="100" dirty="0">
              <a:latin typeface="黑体" panose="02010609060101010101" pitchFamily="49" charset="-122"/>
              <a:ea typeface="黑体" panose="02010609060101010101" pitchFamily="49" charset="-122"/>
              <a:cs typeface="宋体" panose="02010600030101010101" pitchFamily="2" charset="-122"/>
            </a:endParaRPr>
          </a:p>
        </p:txBody>
      </p:sp>
      <p:cxnSp>
        <p:nvCxnSpPr>
          <p:cNvPr id="10" name="直接箭头连接符 9"/>
          <p:cNvCxnSpPr/>
          <p:nvPr>
            <p:custDataLst>
              <p:tags r:id="rId8"/>
            </p:custDataLst>
          </p:nvPr>
        </p:nvCxnSpPr>
        <p:spPr>
          <a:xfrm>
            <a:off x="4126789" y="2155147"/>
            <a:ext cx="534829"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custDataLst>
              <p:tags r:id="rId9"/>
            </p:custDataLst>
          </p:nvPr>
        </p:nvCxnSpPr>
        <p:spPr>
          <a:xfrm>
            <a:off x="6180617" y="2155147"/>
            <a:ext cx="505301"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5" idx="2"/>
          </p:cNvCxnSpPr>
          <p:nvPr>
            <p:custDataLst>
              <p:tags r:id="rId10"/>
            </p:custDataLst>
          </p:nvPr>
        </p:nvCxnSpPr>
        <p:spPr>
          <a:xfrm flipH="1">
            <a:off x="1980807" y="2453831"/>
            <a:ext cx="1786" cy="5795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7" idx="2"/>
          </p:cNvCxnSpPr>
          <p:nvPr>
            <p:custDataLst>
              <p:tags r:id="rId11"/>
            </p:custDataLst>
          </p:nvPr>
        </p:nvCxnSpPr>
        <p:spPr>
          <a:xfrm flipH="1">
            <a:off x="3647682" y="2470024"/>
            <a:ext cx="596" cy="5795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12"/>
            </p:custDataLst>
          </p:nvPr>
        </p:nvCxnSpPr>
        <p:spPr>
          <a:xfrm flipH="1">
            <a:off x="5420522" y="2484712"/>
            <a:ext cx="0" cy="5405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custDataLst>
              <p:tags r:id="rId13"/>
            </p:custDataLst>
          </p:nvPr>
        </p:nvCxnSpPr>
        <p:spPr>
          <a:xfrm flipH="1">
            <a:off x="7285040" y="2493761"/>
            <a:ext cx="0" cy="5405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68"/>
          <p:cNvSpPr>
            <a:spLocks noChangeArrowheads="1"/>
          </p:cNvSpPr>
          <p:nvPr>
            <p:custDataLst>
              <p:tags r:id="rId14"/>
            </p:custDataLst>
          </p:nvPr>
        </p:nvSpPr>
        <p:spPr bwMode="auto">
          <a:xfrm>
            <a:off x="1334297" y="3040972"/>
            <a:ext cx="1294210" cy="145351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lvl1pPr eaLnBrk="0" hangingPunct="0">
              <a:spcBef>
                <a:spcPct val="20000"/>
              </a:spcBef>
              <a:buFont typeface="Arial" panose="020B0604020202020204"/>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FontTx/>
              <a:buNone/>
            </a:pPr>
            <a:r>
              <a:rPr lang="zh-CN" altLang="en-US" sz="1800" kern="100" dirty="0">
                <a:latin typeface="黑体" panose="02010609060101010101" pitchFamily="49" charset="-122"/>
                <a:ea typeface="黑体" panose="02010609060101010101" pitchFamily="49" charset="-122"/>
                <a:cs typeface="宋体" panose="02010600030101010101" pitchFamily="2" charset="-122"/>
                <a:sym typeface="+mn-ea"/>
              </a:rPr>
              <a:t>日本侵略者陷入了中华民族人民战争的汪洋大海之中。</a:t>
            </a:r>
            <a:endParaRPr lang="zh-CN" altLang="en-US" sz="1800" kern="100" dirty="0">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17" name="矩形 69"/>
          <p:cNvSpPr>
            <a:spLocks noChangeArrowheads="1"/>
          </p:cNvSpPr>
          <p:nvPr>
            <p:custDataLst>
              <p:tags r:id="rId15"/>
            </p:custDataLst>
          </p:nvPr>
        </p:nvSpPr>
        <p:spPr bwMode="auto">
          <a:xfrm>
            <a:off x="2869883" y="3048953"/>
            <a:ext cx="1595914" cy="1453515"/>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lvl1pPr eaLnBrk="0" hangingPunct="0">
              <a:spcBef>
                <a:spcPct val="20000"/>
              </a:spcBef>
              <a:buFont typeface="Arial" panose="020B0604020202020204"/>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9pPr>
          </a:lstStyle>
          <a:p>
            <a:pPr eaLnBrk="1" hangingPunct="1">
              <a:buClrTx/>
              <a:buSzTx/>
              <a:buFontTx/>
              <a:buNone/>
            </a:pPr>
            <a:r>
              <a:rPr sz="1500" dirty="0" err="1">
                <a:latin typeface="黑体" panose="02010609060101010101" pitchFamily="49" charset="-122"/>
                <a:ea typeface="黑体" panose="02010609060101010101" pitchFamily="49" charset="-122"/>
                <a:sym typeface="+mn-ea"/>
              </a:rPr>
              <a:t>为争取抗战的最后胜利准备了条件，并为中国共产党和中国人民指明了战后的奋斗方向</a:t>
            </a:r>
            <a:r>
              <a:rPr sz="1500" dirty="0">
                <a:latin typeface="黑体" panose="02010609060101010101" pitchFamily="49" charset="-122"/>
                <a:ea typeface="黑体" panose="02010609060101010101" pitchFamily="49" charset="-122"/>
                <a:sym typeface="+mn-ea"/>
              </a:rPr>
              <a:t>。</a:t>
            </a:r>
            <a:endParaRPr lang="zh-CN" altLang="en-US" sz="1500" kern="100" dirty="0">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18" name="矩形 70"/>
          <p:cNvSpPr>
            <a:spLocks noChangeArrowheads="1"/>
          </p:cNvSpPr>
          <p:nvPr>
            <p:custDataLst>
              <p:tags r:id="rId16"/>
            </p:custDataLst>
          </p:nvPr>
        </p:nvSpPr>
        <p:spPr bwMode="auto">
          <a:xfrm>
            <a:off x="4722496" y="3033237"/>
            <a:ext cx="1398746" cy="1469231"/>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noAutofit/>
          </a:bodyPr>
          <a:lstStyle>
            <a:lvl1pPr eaLnBrk="0" hangingPunct="0">
              <a:spcBef>
                <a:spcPct val="20000"/>
              </a:spcBef>
              <a:buFont typeface="Arial" panose="020B0604020202020204"/>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9pPr>
          </a:lstStyle>
          <a:p>
            <a:pPr algn="just">
              <a:spcBef>
                <a:spcPts val="0"/>
              </a:spcBef>
              <a:buNone/>
            </a:pPr>
            <a:r>
              <a:rPr lang="zh-CN" altLang="en-US" sz="1800" kern="100" dirty="0">
                <a:latin typeface="黑体" panose="02010609060101010101" pitchFamily="49" charset="-122"/>
                <a:ea typeface="黑体" panose="02010609060101010101" pitchFamily="49" charset="-122"/>
                <a:cs typeface="宋体" panose="02010600030101010101" pitchFamily="2" charset="-122"/>
                <a:sym typeface="+mn-ea"/>
              </a:rPr>
              <a:t>抗日战争胜利</a:t>
            </a:r>
            <a:r>
              <a:rPr lang="zh-CN" altLang="en-US" sz="1800" kern="100" dirty="0" smtClean="0">
                <a:latin typeface="黑体" panose="02010609060101010101" pitchFamily="49" charset="-122"/>
                <a:ea typeface="黑体" panose="02010609060101010101" pitchFamily="49" charset="-122"/>
                <a:cs typeface="宋体" panose="02010600030101010101" pitchFamily="2" charset="-122"/>
                <a:sym typeface="+mn-ea"/>
              </a:rPr>
              <a:t>结束，世界</a:t>
            </a:r>
            <a:r>
              <a:rPr lang="zh-CN" altLang="en-US" sz="1800" kern="100" dirty="0">
                <a:latin typeface="黑体" panose="02010609060101010101" pitchFamily="49" charset="-122"/>
                <a:ea typeface="黑体" panose="02010609060101010101" pitchFamily="49" charset="-122"/>
                <a:cs typeface="宋体" panose="02010600030101010101" pitchFamily="2" charset="-122"/>
                <a:sym typeface="+mn-ea"/>
              </a:rPr>
              <a:t>反法西斯战争胜利结束。</a:t>
            </a:r>
            <a:endParaRPr lang="zh-CN" altLang="en-US" sz="1800" kern="100" dirty="0">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19" name="矩形 71"/>
          <p:cNvSpPr>
            <a:spLocks noChangeArrowheads="1"/>
          </p:cNvSpPr>
          <p:nvPr>
            <p:custDataLst>
              <p:tags r:id="rId17"/>
            </p:custDataLst>
          </p:nvPr>
        </p:nvSpPr>
        <p:spPr bwMode="auto">
          <a:xfrm>
            <a:off x="6508909" y="3049429"/>
            <a:ext cx="1524000" cy="1444466"/>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noAutofit/>
          </a:bodyPr>
          <a:lstStyle>
            <a:lvl1pPr eaLnBrk="0" hangingPunct="0">
              <a:spcBef>
                <a:spcPct val="20000"/>
              </a:spcBef>
              <a:buFont typeface="Arial" panose="020B0604020202020204"/>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a:buChar char="»"/>
              <a:defRPr sz="2000">
                <a:solidFill>
                  <a:schemeClr val="tx1"/>
                </a:solidFill>
                <a:latin typeface="Calibri" panose="020F0502020204030204" charset="0"/>
                <a:ea typeface="宋体" panose="02010600030101010101" pitchFamily="2" charset="-122"/>
              </a:defRPr>
            </a:lvl9pPr>
          </a:lstStyle>
          <a:p>
            <a:pPr lvl="0" algn="just" eaLnBrk="1" hangingPunct="1">
              <a:buClrTx/>
              <a:buSzTx/>
              <a:buFontTx/>
              <a:buNone/>
            </a:pPr>
            <a:r>
              <a:rPr sz="1800">
                <a:latin typeface="黑体" panose="02010609060101010101" pitchFamily="49" charset="-122"/>
                <a:ea typeface="黑体" panose="02010609060101010101" pitchFamily="49" charset="-122"/>
                <a:sym typeface="+mn-ea"/>
              </a:rPr>
              <a:t>促进了民族觉醒，是中华民族由衰败到振兴的转折点。</a:t>
            </a:r>
            <a:endParaRPr lang="zh-CN" altLang="en-US" sz="1800" kern="100">
              <a:latin typeface="黑体" panose="02010609060101010101" pitchFamily="49" charset="-122"/>
              <a:ea typeface="黑体" panose="02010609060101010101" pitchFamily="49" charset="-122"/>
              <a:cs typeface="宋体" panose="02010600030101010101" pitchFamily="2" charset="-122"/>
              <a:sym typeface="+mn-ea"/>
            </a:endParaRPr>
          </a:p>
        </p:txBody>
      </p:sp>
      <p:cxnSp>
        <p:nvCxnSpPr>
          <p:cNvPr id="20" name="直接连接符 19"/>
          <p:cNvCxnSpPr/>
          <p:nvPr>
            <p:custDataLst>
              <p:tags r:id="rId18"/>
            </p:custDataLst>
          </p:nvPr>
        </p:nvCxnSpPr>
        <p:spPr>
          <a:xfrm flipH="1">
            <a:off x="7285040" y="1089538"/>
            <a:ext cx="0" cy="75247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19"/>
            </p:custDataLst>
          </p:nvPr>
        </p:nvCxnSpPr>
        <p:spPr>
          <a:xfrm>
            <a:off x="1971281" y="1113350"/>
            <a:ext cx="13751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20"/>
            </p:custDataLst>
          </p:nvPr>
        </p:nvCxnSpPr>
        <p:spPr>
          <a:xfrm>
            <a:off x="6165852" y="1102634"/>
            <a:ext cx="11191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664210" y="793769"/>
            <a:ext cx="8076379" cy="3690434"/>
          </a:xfrm>
          <a:prstGeom prst="rect">
            <a:avLst/>
          </a:prstGeom>
          <a:noFill/>
        </p:spPr>
        <p:txBody>
          <a:bodyPr wrap="square" lIns="68580" tIns="34290" rIns="68580" bIns="34290">
            <a:spAutoFit/>
          </a:bodyPr>
          <a:lstStyle/>
          <a:p>
            <a:pPr algn="just">
              <a:lnSpc>
                <a:spcPct val="150000"/>
              </a:lnSpc>
            </a:pPr>
            <a:r>
              <a:rPr lang="en-US" altLang="zh-CN" sz="2000" b="1" kern="10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000" b="1" kern="10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a:t>
            </a:r>
            <a:r>
              <a:rPr lang="en-US" altLang="zh-CN" sz="2000" b="1" dirty="0">
                <a:latin typeface="黑体" panose="02010609060101010101" pitchFamily="49" charset="-122"/>
                <a:ea typeface="黑体" panose="02010609060101010101" pitchFamily="49" charset="-122"/>
                <a:cs typeface="华文中宋" panose="02010600040101010101" pitchFamily="2" charset="-122"/>
              </a:rPr>
              <a:t>《</a:t>
            </a:r>
            <a:r>
              <a:rPr lang="zh-CN" altLang="en-US" sz="2000" b="1" dirty="0">
                <a:latin typeface="黑体" panose="02010609060101010101" pitchFamily="49" charset="-122"/>
                <a:ea typeface="黑体" panose="02010609060101010101" pitchFamily="49" charset="-122"/>
                <a:cs typeface="华文中宋" panose="02010600040101010101" pitchFamily="2" charset="-122"/>
              </a:rPr>
              <a:t>论联合政府</a:t>
            </a:r>
            <a:r>
              <a:rPr lang="en-US" altLang="zh-CN" sz="2000" b="1" dirty="0">
                <a:latin typeface="黑体" panose="02010609060101010101" pitchFamily="49" charset="-122"/>
                <a:ea typeface="黑体" panose="02010609060101010101" pitchFamily="49" charset="-122"/>
                <a:cs typeface="华文中宋" panose="02010600040101010101" pitchFamily="2" charset="-122"/>
              </a:rPr>
              <a:t>》</a:t>
            </a:r>
            <a:r>
              <a:rPr lang="zh-CN" altLang="en-US" sz="2000" b="1" dirty="0">
                <a:latin typeface="黑体" panose="02010609060101010101" pitchFamily="49" charset="-122"/>
                <a:ea typeface="黑体" panose="02010609060101010101" pitchFamily="49" charset="-122"/>
                <a:cs typeface="华文中宋" panose="02010600040101010101" pitchFamily="2" charset="-122"/>
              </a:rPr>
              <a:t>中有这样的论述：“抗日战争的经验，给了我们和中国人民这样一种信心：没有中国共产党的努力，没有中国共产党人做中国人民的中流砥柱，中国的独立和解放是不可能的，中国的工业化和农业近代化也是不可能的。”这段材料反映出（      ）</a:t>
            </a:r>
            <a:endParaRPr lang="zh-CN" altLang="en-US" sz="2000" b="1" dirty="0">
              <a:latin typeface="黑体" panose="02010609060101010101" pitchFamily="49" charset="-122"/>
              <a:ea typeface="黑体" panose="02010609060101010101" pitchFamily="49" charset="-122"/>
              <a:cs typeface="华文中宋" panose="02010600040101010101" pitchFamily="2" charset="-122"/>
            </a:endParaRPr>
          </a:p>
          <a:p>
            <a:pPr algn="just">
              <a:lnSpc>
                <a:spcPct val="150000"/>
              </a:lnSpc>
            </a:pPr>
            <a:r>
              <a:rPr lang="en-US" altLang="zh-CN" sz="2000" b="1" dirty="0">
                <a:latin typeface="黑体" panose="02010609060101010101" pitchFamily="49" charset="-122"/>
                <a:ea typeface="黑体" panose="02010609060101010101" pitchFamily="49" charset="-122"/>
                <a:cs typeface="华文中宋" panose="02010600040101010101" pitchFamily="2" charset="-122"/>
              </a:rPr>
              <a:t>A</a:t>
            </a:r>
            <a:r>
              <a:rPr lang="zh-CN" altLang="en-US" sz="2000" b="1" dirty="0">
                <a:latin typeface="黑体" panose="02010609060101010101" pitchFamily="49" charset="-122"/>
                <a:ea typeface="黑体" panose="02010609060101010101" pitchFamily="49" charset="-122"/>
                <a:cs typeface="华文中宋" panose="02010600040101010101" pitchFamily="2" charset="-122"/>
              </a:rPr>
              <a:t>．中国战场是世界反法西斯战争的东方主战场</a:t>
            </a:r>
            <a:endParaRPr lang="zh-CN" altLang="en-US" sz="2000" b="1" dirty="0">
              <a:latin typeface="黑体" panose="02010609060101010101" pitchFamily="49" charset="-122"/>
              <a:ea typeface="黑体" panose="02010609060101010101" pitchFamily="49" charset="-122"/>
              <a:cs typeface="华文中宋" panose="02010600040101010101" pitchFamily="2" charset="-122"/>
            </a:endParaRPr>
          </a:p>
          <a:p>
            <a:pPr algn="just">
              <a:lnSpc>
                <a:spcPct val="150000"/>
              </a:lnSpc>
            </a:pPr>
            <a:r>
              <a:rPr lang="en-US" altLang="zh-CN" sz="2000" b="1" dirty="0">
                <a:latin typeface="黑体" panose="02010609060101010101" pitchFamily="49" charset="-122"/>
                <a:ea typeface="黑体" panose="02010609060101010101" pitchFamily="49" charset="-122"/>
                <a:cs typeface="华文中宋" panose="02010600040101010101" pitchFamily="2" charset="-122"/>
              </a:rPr>
              <a:t>B</a:t>
            </a:r>
            <a:r>
              <a:rPr lang="zh-CN" altLang="en-US" sz="2000" b="1" dirty="0">
                <a:latin typeface="黑体" panose="02010609060101010101" pitchFamily="49" charset="-122"/>
                <a:ea typeface="黑体" panose="02010609060101010101" pitchFamily="49" charset="-122"/>
                <a:cs typeface="华文中宋" panose="02010600040101010101" pitchFamily="2" charset="-122"/>
              </a:rPr>
              <a:t>．抗日战争胜利标志中国彻底实现了民族独立</a:t>
            </a:r>
            <a:endParaRPr lang="zh-CN" altLang="en-US" sz="2000" b="1" dirty="0">
              <a:latin typeface="黑体" panose="02010609060101010101" pitchFamily="49" charset="-122"/>
              <a:ea typeface="黑体" panose="02010609060101010101" pitchFamily="49" charset="-122"/>
              <a:cs typeface="华文中宋" panose="02010600040101010101" pitchFamily="2" charset="-122"/>
            </a:endParaRPr>
          </a:p>
          <a:p>
            <a:pPr algn="just">
              <a:lnSpc>
                <a:spcPct val="150000"/>
              </a:lnSpc>
            </a:pPr>
            <a:r>
              <a:rPr lang="en-US" altLang="zh-CN" sz="2000" b="1" dirty="0">
                <a:latin typeface="黑体" panose="02010609060101010101" pitchFamily="49" charset="-122"/>
                <a:ea typeface="黑体" panose="02010609060101010101" pitchFamily="49" charset="-122"/>
                <a:cs typeface="华文中宋" panose="02010600040101010101" pitchFamily="2" charset="-122"/>
              </a:rPr>
              <a:t>C</a:t>
            </a:r>
            <a:r>
              <a:rPr lang="zh-CN" altLang="en-US" sz="2000" b="1" dirty="0">
                <a:latin typeface="黑体" panose="02010609060101010101" pitchFamily="49" charset="-122"/>
                <a:ea typeface="黑体" panose="02010609060101010101" pitchFamily="49" charset="-122"/>
                <a:cs typeface="华文中宋" panose="02010600040101010101" pitchFamily="2" charset="-122"/>
              </a:rPr>
              <a:t>．建立了以国共合作为主体的抗日民族统一战线</a:t>
            </a:r>
            <a:endParaRPr lang="zh-CN" altLang="en-US" sz="2000" b="1" dirty="0">
              <a:latin typeface="黑体" panose="02010609060101010101" pitchFamily="49" charset="-122"/>
              <a:ea typeface="黑体" panose="02010609060101010101" pitchFamily="49" charset="-122"/>
              <a:cs typeface="华文中宋" panose="02010600040101010101" pitchFamily="2" charset="-122"/>
            </a:endParaRPr>
          </a:p>
          <a:p>
            <a:pPr algn="just">
              <a:lnSpc>
                <a:spcPct val="150000"/>
              </a:lnSpc>
            </a:pPr>
            <a:r>
              <a:rPr lang="en-US" altLang="zh-CN" sz="2000" b="1" dirty="0">
                <a:latin typeface="黑体" panose="02010609060101010101" pitchFamily="49" charset="-122"/>
                <a:ea typeface="黑体" panose="02010609060101010101" pitchFamily="49" charset="-122"/>
                <a:cs typeface="华文中宋" panose="02010600040101010101" pitchFamily="2" charset="-122"/>
              </a:rPr>
              <a:t>D</a:t>
            </a:r>
            <a:r>
              <a:rPr lang="zh-CN" altLang="en-US" sz="2000" b="1" dirty="0">
                <a:latin typeface="黑体" panose="02010609060101010101" pitchFamily="49" charset="-122"/>
                <a:ea typeface="黑体" panose="02010609060101010101" pitchFamily="49" charset="-122"/>
                <a:cs typeface="华文中宋" panose="02010600040101010101" pitchFamily="2" charset="-122"/>
              </a:rPr>
              <a:t>．中国共产党是领导中国革命和建设的坚强核心</a:t>
            </a:r>
            <a:endParaRPr lang="zh-CN" altLang="en-US" sz="2000" b="1" dirty="0">
              <a:latin typeface="黑体" panose="02010609060101010101" pitchFamily="49" charset="-122"/>
              <a:ea typeface="黑体" panose="02010609060101010101" pitchFamily="49" charset="-122"/>
              <a:cs typeface="华文中宋" panose="02010600040101010101" pitchFamily="2" charset="-122"/>
            </a:endParaRPr>
          </a:p>
        </p:txBody>
      </p:sp>
      <p:sp>
        <p:nvSpPr>
          <p:cNvPr id="13" name="Text Box 13"/>
          <p:cNvSpPr txBox="1">
            <a:spLocks noChangeArrowheads="1"/>
          </p:cNvSpPr>
          <p:nvPr>
            <p:custDataLst>
              <p:tags r:id="rId2"/>
            </p:custDataLst>
          </p:nvPr>
        </p:nvSpPr>
        <p:spPr bwMode="auto">
          <a:xfrm>
            <a:off x="6326824" y="2200405"/>
            <a:ext cx="463889" cy="438581"/>
          </a:xfrm>
          <a:prstGeom prst="rect">
            <a:avLst/>
          </a:prstGeom>
          <a:noFill/>
          <a:ln w="9525">
            <a:noFill/>
            <a:miter lim="800000"/>
          </a:ln>
        </p:spPr>
        <p:txBody>
          <a:bodyPr wrap="square" lIns="68580" tIns="34290" rIns="68580" bIns="34290">
            <a:spAutoFit/>
          </a:bodyPr>
          <a:lstStyle/>
          <a:p>
            <a:pPr fontAlgn="base">
              <a:spcBef>
                <a:spcPct val="50000"/>
              </a:spcBef>
              <a:spcAft>
                <a:spcPct val="0"/>
              </a:spcAft>
              <a:defRPr/>
            </a:pPr>
            <a:r>
              <a:rPr lang="en-US" altLang="zh-CN" sz="2400" b="1" dirty="0">
                <a:solidFill>
                  <a:srgbClr val="FF0000"/>
                </a:solidFill>
                <a:latin typeface="微软雅黑" panose="020B0503020204020204" charset="-122"/>
                <a:ea typeface="微软雅黑" panose="020B0503020204020204" charset="-122"/>
                <a:cs typeface="微软雅黑" panose="020B0503020204020204" charset="-122"/>
                <a:sym typeface="+mn-ea"/>
              </a:rPr>
              <a:t>D </a:t>
            </a:r>
            <a:r>
              <a:rPr lang="en-US" altLang="zh-CN" sz="2400" b="1" dirty="0">
                <a:solidFill>
                  <a:srgbClr val="FF0000"/>
                </a:solidFill>
                <a:latin typeface="楷体" panose="02010609060101010101" pitchFamily="49" charset="-122"/>
                <a:ea typeface="宋体" panose="02010600030101010101" pitchFamily="2" charset="-122"/>
              </a:rPr>
              <a:t> </a:t>
            </a:r>
            <a:endParaRPr lang="en-US" altLang="zh-CN" sz="2400" b="1" dirty="0">
              <a:solidFill>
                <a:srgbClr val="FF0000"/>
              </a:solidFill>
              <a:latin typeface="楷体" panose="02010609060101010101" pitchFamily="49"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00"/>
          <p:cNvSpPr txBox="1"/>
          <p:nvPr/>
        </p:nvSpPr>
        <p:spPr>
          <a:xfrm>
            <a:off x="1619672" y="1995686"/>
            <a:ext cx="5832688" cy="1872208"/>
          </a:xfrm>
          <a:prstGeom prst="rect">
            <a:avLst/>
          </a:prstGeom>
          <a:noFill/>
          <a:ln w="9525">
            <a:noFill/>
          </a:ln>
        </p:spPr>
        <p:txBody>
          <a:bodyPr>
            <a:noAutofit/>
          </a:bodyPr>
          <a:lstStyle/>
          <a:p>
            <a:pPr>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作业：完成课后探究题，并</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标明</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所考查知识点。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4348" y="848378"/>
            <a:ext cx="8149754" cy="3947234"/>
          </a:xfrm>
          <a:prstGeom prst="rect">
            <a:avLst/>
          </a:prstGeom>
          <a:noFill/>
        </p:spPr>
        <p:txBody>
          <a:bodyPr wrap="square" lIns="68580" tIns="34290" rIns="68580" bIns="34290">
            <a:spAutoFit/>
          </a:bodyPr>
          <a:lstStyle/>
          <a:p>
            <a:pPr indent="200025" algn="just">
              <a:lnSpc>
                <a:spcPct val="150000"/>
              </a:lnSpc>
              <a:tabLst>
                <a:tab pos="1088390" algn="l"/>
                <a:tab pos="1977390" algn="ctr"/>
                <a:tab pos="2006600" algn="ctr"/>
                <a:tab pos="3231515" algn="l"/>
              </a:tabLst>
            </a:pPr>
            <a:r>
              <a:rPr lang="en-US" altLang="zh-CN" sz="2400" b="1" kern="100" dirty="0">
                <a:latin typeface="黑体" panose="02010609060101010101" pitchFamily="49" charset="-122"/>
                <a:ea typeface="黑体" panose="02010609060101010101" pitchFamily="49" charset="-122"/>
                <a:cs typeface="宋体" panose="02010600030101010101" pitchFamily="2" charset="-122"/>
              </a:rPr>
              <a:t>1.</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了解汪精卫叛国、皖南事变等历史事件；</a:t>
            </a:r>
            <a:endParaRPr lang="en-US" altLang="zh-CN" sz="2400" b="1" kern="100" dirty="0">
              <a:latin typeface="黑体" panose="02010609060101010101" pitchFamily="49" charset="-122"/>
              <a:ea typeface="黑体" panose="02010609060101010101" pitchFamily="49" charset="-122"/>
              <a:cs typeface="宋体" panose="02010600030101010101" pitchFamily="2" charset="-122"/>
            </a:endParaRPr>
          </a:p>
          <a:p>
            <a:pPr indent="200025" algn="just">
              <a:lnSpc>
                <a:spcPct val="150000"/>
              </a:lnSpc>
              <a:tabLst>
                <a:tab pos="1088390" algn="l"/>
                <a:tab pos="1977390" algn="ctr"/>
                <a:tab pos="2006600" algn="ctr"/>
                <a:tab pos="3231515" algn="l"/>
              </a:tabLst>
            </a:pPr>
            <a:r>
              <a:rPr lang="en-US" altLang="zh-CN" sz="2400" b="1" kern="100" dirty="0">
                <a:latin typeface="黑体" panose="02010609060101010101" pitchFamily="49" charset="-122"/>
                <a:ea typeface="黑体" panose="02010609060101010101" pitchFamily="49" charset="-122"/>
                <a:cs typeface="宋体" panose="02010600030101010101" pitchFamily="2" charset="-122"/>
              </a:rPr>
              <a:t>2.</a:t>
            </a:r>
            <a:r>
              <a:rPr lang="zh-CN" altLang="en-US" sz="2400" b="1" kern="100" dirty="0">
                <a:latin typeface="黑体" panose="02010609060101010101" pitchFamily="49" charset="-122"/>
                <a:ea typeface="黑体" panose="02010609060101010101" pitchFamily="49" charset="-122"/>
                <a:cs typeface="宋体" panose="02010600030101010101" pitchFamily="2" charset="-122"/>
              </a:rPr>
              <a:t>通过</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张自忠、左权等</a:t>
            </a:r>
            <a:r>
              <a:rPr lang="zh-CN" altLang="en-US" sz="2400" b="1" kern="100" dirty="0">
                <a:latin typeface="黑体" panose="02010609060101010101" pitchFamily="49" charset="-122"/>
                <a:ea typeface="黑体" panose="02010609060101010101" pitchFamily="49" charset="-122"/>
                <a:cs typeface="宋体" panose="02010600030101010101" pitchFamily="2" charset="-122"/>
              </a:rPr>
              <a:t>人</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英雄事迹</a:t>
            </a:r>
            <a:r>
              <a:rPr lang="zh-CN" altLang="en-US" sz="2400" b="1" kern="100" dirty="0">
                <a:latin typeface="黑体" panose="02010609060101010101" pitchFamily="49" charset="-122"/>
                <a:ea typeface="黑体" panose="02010609060101010101" pitchFamily="49" charset="-122"/>
                <a:cs typeface="宋体" panose="02010600030101010101" pitchFamily="2" charset="-122"/>
              </a:rPr>
              <a:t>，了解全民族抗战</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a:t>
            </a:r>
            <a:endParaRPr lang="en-US" altLang="zh-CN" sz="2400" b="1" kern="100" dirty="0">
              <a:latin typeface="黑体" panose="02010609060101010101" pitchFamily="49" charset="-122"/>
              <a:ea typeface="黑体" panose="02010609060101010101" pitchFamily="49" charset="-122"/>
              <a:cs typeface="宋体" panose="02010600030101010101" pitchFamily="2" charset="-122"/>
            </a:endParaRPr>
          </a:p>
          <a:p>
            <a:pPr indent="200025" algn="just">
              <a:lnSpc>
                <a:spcPct val="150000"/>
              </a:lnSpc>
              <a:tabLst>
                <a:tab pos="1088390" algn="l"/>
                <a:tab pos="1977390" algn="ctr"/>
                <a:tab pos="2006600" algn="ctr"/>
                <a:tab pos="3231515" algn="l"/>
              </a:tabLst>
            </a:pPr>
            <a:r>
              <a:rPr lang="en-US" altLang="zh-CN" sz="2400" b="1" kern="100" dirty="0">
                <a:latin typeface="黑体" panose="02010609060101010101" pitchFamily="49" charset="-122"/>
                <a:ea typeface="黑体" panose="02010609060101010101" pitchFamily="49" charset="-122"/>
                <a:cs typeface="宋体" panose="02010600030101010101" pitchFamily="2" charset="-122"/>
              </a:rPr>
              <a:t>3.</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掌握中共七大召开的时间和内容</a:t>
            </a:r>
            <a:r>
              <a:rPr lang="zh-CN" altLang="en-US" sz="2400" b="1" kern="100" dirty="0">
                <a:latin typeface="黑体" panose="02010609060101010101" pitchFamily="49" charset="-122"/>
                <a:ea typeface="黑体" panose="02010609060101010101" pitchFamily="49" charset="-122"/>
                <a:cs typeface="宋体" panose="02010600030101010101" pitchFamily="2" charset="-122"/>
              </a:rPr>
              <a:t>、意义</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a:t>
            </a:r>
            <a:endParaRPr lang="en-US" altLang="zh-CN" sz="2400" b="1" kern="100" dirty="0">
              <a:latin typeface="黑体" panose="02010609060101010101" pitchFamily="49" charset="-122"/>
              <a:ea typeface="黑体" panose="02010609060101010101" pitchFamily="49" charset="-122"/>
              <a:cs typeface="宋体" panose="02010600030101010101" pitchFamily="2" charset="-122"/>
            </a:endParaRPr>
          </a:p>
          <a:p>
            <a:pPr indent="200025" algn="just">
              <a:lnSpc>
                <a:spcPct val="150000"/>
              </a:lnSpc>
              <a:tabLst>
                <a:tab pos="1088390" algn="l"/>
                <a:tab pos="1977390" algn="ctr"/>
                <a:tab pos="2006600" algn="ctr"/>
                <a:tab pos="3231515" algn="l"/>
              </a:tabLst>
            </a:pPr>
            <a:r>
              <a:rPr lang="en-US" altLang="zh-CN" sz="2400" b="1" kern="100" dirty="0">
                <a:latin typeface="黑体" panose="02010609060101010101" pitchFamily="49" charset="-122"/>
                <a:ea typeface="黑体" panose="02010609060101010101" pitchFamily="49" charset="-122"/>
                <a:cs typeface="宋体" panose="02010600030101010101" pitchFamily="2" charset="-122"/>
              </a:rPr>
              <a:t>4.</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分析抗日战争胜利的原因和历史意义。</a:t>
            </a:r>
            <a:endParaRPr lang="zh-CN" altLang="zh-CN" sz="2400" b="1" kern="100" dirty="0">
              <a:latin typeface="黑体" panose="02010609060101010101" pitchFamily="49" charset="-122"/>
              <a:ea typeface="黑体" panose="02010609060101010101" pitchFamily="49" charset="-122"/>
              <a:cs typeface="Times New Roman" panose="02020603050405020304" pitchFamily="18" charset="0"/>
            </a:endParaRPr>
          </a:p>
          <a:p>
            <a:pPr indent="200025" algn="just">
              <a:lnSpc>
                <a:spcPct val="150000"/>
              </a:lnSpc>
              <a:tabLst>
                <a:tab pos="1088390" algn="l"/>
                <a:tab pos="1977390" algn="ctr"/>
                <a:tab pos="2006600" algn="ctr"/>
                <a:tab pos="3231515" algn="l"/>
              </a:tabLst>
            </a:pPr>
            <a:r>
              <a:rPr lang="en-US" altLang="zh-CN" sz="2400" b="1" kern="100" dirty="0">
                <a:latin typeface="黑体" panose="02010609060101010101" pitchFamily="49" charset="-122"/>
                <a:ea typeface="黑体" panose="02010609060101010101" pitchFamily="49" charset="-122"/>
                <a:cs typeface="宋体" panose="02010600030101010101" pitchFamily="2" charset="-122"/>
              </a:rPr>
              <a:t>5.</a:t>
            </a:r>
            <a:r>
              <a:rPr lang="zh-CN" altLang="zh-CN" sz="2400" b="1" kern="100" dirty="0">
                <a:latin typeface="黑体" panose="02010609060101010101" pitchFamily="49" charset="-122"/>
                <a:ea typeface="黑体" panose="02010609060101010101" pitchFamily="49" charset="-122"/>
                <a:cs typeface="宋体" panose="02010600030101010101" pitchFamily="2" charset="-122"/>
              </a:rPr>
              <a:t>认识到中国共产党的领导给中华民族的解放带来了光明。抗击外来侵略、捍卫国家主权和民族尊严是中华民族的优良传统</a:t>
            </a:r>
            <a:r>
              <a:rPr lang="zh-CN" altLang="en-US" sz="2400" b="1" kern="100" dirty="0">
                <a:latin typeface="黑体" panose="02010609060101010101" pitchFamily="49" charset="-122"/>
                <a:ea typeface="黑体" panose="02010609060101010101" pitchFamily="49" charset="-122"/>
                <a:cs typeface="宋体" panose="02010600030101010101" pitchFamily="2" charset="-122"/>
              </a:rPr>
              <a:t>。</a:t>
            </a:r>
            <a:endParaRPr lang="zh-CN" altLang="zh-CN" sz="2400" b="1" kern="100" dirty="0">
              <a:latin typeface="黑体" panose="02010609060101010101" pitchFamily="49" charset="-122"/>
              <a:ea typeface="黑体" panose="02010609060101010101" pitchFamily="49" charset="-122"/>
              <a:cs typeface="Times New Roman" panose="02020603050405020304" pitchFamily="18" charset="0"/>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304800" y="785546"/>
            <a:ext cx="8592766" cy="4205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b="1" dirty="0">
                <a:solidFill>
                  <a:srgbClr val="C00000"/>
                </a:solidFill>
                <a:latin typeface="黑体" panose="02010609060101010101" pitchFamily="49" charset="-122"/>
                <a:ea typeface="黑体" panose="02010609060101010101" pitchFamily="49" charset="-122"/>
                <a:sym typeface="+mn-ea"/>
              </a:rPr>
              <a:t>一</a:t>
            </a:r>
            <a:r>
              <a:rPr lang="en-US" altLang="zh-CN" sz="2800" b="1" dirty="0">
                <a:solidFill>
                  <a:srgbClr val="C00000"/>
                </a:solidFill>
                <a:latin typeface="黑体" panose="02010609060101010101" pitchFamily="49" charset="-122"/>
                <a:ea typeface="黑体" panose="02010609060101010101" pitchFamily="49" charset="-122"/>
                <a:sym typeface="+mn-ea"/>
              </a:rPr>
              <a:t>.</a:t>
            </a:r>
            <a:r>
              <a:rPr lang="zh-CN" altLang="en-US" sz="2800" b="1" dirty="0">
                <a:solidFill>
                  <a:srgbClr val="C00000"/>
                </a:solidFill>
                <a:latin typeface="黑体" panose="02010609060101010101" pitchFamily="49" charset="-122"/>
                <a:ea typeface="黑体" panose="02010609060101010101" pitchFamily="49" charset="-122"/>
                <a:sym typeface="+mn-ea"/>
              </a:rPr>
              <a:t>全民族坚持抗战</a:t>
            </a:r>
            <a:endParaRPr lang="zh-CN" altLang="zh-CN" sz="2400" b="1" dirty="0">
              <a:solidFill>
                <a:srgbClr val="C00000"/>
              </a:solidFill>
              <a:latin typeface="黑体" panose="02010609060101010101" pitchFamily="49" charset="-122"/>
              <a:ea typeface="黑体" panose="02010609060101010101" pitchFamily="49" charset="-122"/>
              <a:sym typeface="+mn-ea"/>
            </a:endParaRPr>
          </a:p>
        </p:txBody>
      </p:sp>
      <p:sp>
        <p:nvSpPr>
          <p:cNvPr id="5" name="文本框 4"/>
          <p:cNvSpPr txBox="1"/>
          <p:nvPr>
            <p:custDataLst>
              <p:tags r:id="rId2"/>
            </p:custDataLst>
          </p:nvPr>
        </p:nvSpPr>
        <p:spPr>
          <a:xfrm>
            <a:off x="1921702" y="3134072"/>
            <a:ext cx="6686420" cy="438582"/>
          </a:xfrm>
          <a:prstGeom prst="rect">
            <a:avLst/>
          </a:prstGeom>
          <a:noFill/>
        </p:spPr>
        <p:txBody>
          <a:bodyPr wrap="square" lIns="68580" tIns="34290" rIns="68580" bIns="34290">
            <a:spAutoFit/>
          </a:bodyPr>
          <a:lstStyle/>
          <a:p>
            <a:pPr algn="ctr"/>
            <a:r>
              <a:rPr lang="zh-CN" altLang="en-US" sz="2400" b="1" dirty="0">
                <a:solidFill>
                  <a:srgbClr val="333333"/>
                </a:solidFill>
                <a:latin typeface="黑体" panose="02010609060101010101" pitchFamily="49" charset="-122"/>
                <a:ea typeface="黑体" panose="02010609060101010101" pitchFamily="49" charset="-122"/>
              </a:rPr>
              <a:t>日本鉴于战线过长、兵力不足，国内资源紧张。</a:t>
            </a:r>
            <a:endParaRPr lang="zh-CN" altLang="en-US" sz="2400" b="1" dirty="0">
              <a:solidFill>
                <a:srgbClr val="333333"/>
              </a:solidFill>
              <a:latin typeface="黑体" panose="02010609060101010101" pitchFamily="49" charset="-122"/>
              <a:ea typeface="黑体" panose="02010609060101010101" pitchFamily="49" charset="-122"/>
            </a:endParaRPr>
          </a:p>
        </p:txBody>
      </p:sp>
      <p:sp>
        <p:nvSpPr>
          <p:cNvPr id="6" name="文本框 2"/>
          <p:cNvSpPr txBox="1"/>
          <p:nvPr>
            <p:custDataLst>
              <p:tags r:id="rId3"/>
            </p:custDataLst>
          </p:nvPr>
        </p:nvSpPr>
        <p:spPr>
          <a:xfrm>
            <a:off x="541861" y="1377372"/>
            <a:ext cx="8290854" cy="1177245"/>
          </a:xfrm>
          <a:prstGeom prst="rect">
            <a:avLst/>
          </a:prstGeom>
          <a:noFill/>
          <a:ln w="9525">
            <a:noFill/>
          </a:ln>
          <a:extLst>
            <a:ext uri="{909E8E84-426E-40DD-AFC4-6F175D3DCCD1}">
              <a14:hiddenFill xmlns:a14="http://schemas.microsoft.com/office/drawing/2010/main">
                <a:solidFill>
                  <a:srgbClr val="1F4E79"/>
                </a:solidFill>
              </a14:hiddenFill>
            </a:ext>
          </a:extLst>
        </p:spPr>
        <p:txBody>
          <a:bodyPr wrap="square" lIns="68580" tIns="34290" rIns="68580" bIns="34290" anchor="t">
            <a:spAutoFit/>
          </a:bodyPr>
          <a:lstStyle/>
          <a:p>
            <a:pPr>
              <a:lnSpc>
                <a:spcPct val="150000"/>
              </a:lnSpc>
            </a:pPr>
            <a:r>
              <a:rPr lang="zh-CN" altLang="en-US" sz="2400" b="1" spc="-45" dirty="0" smtClean="0">
                <a:solidFill>
                  <a:srgbClr val="0070C0"/>
                </a:solidFill>
                <a:latin typeface="黑体" panose="02010609060101010101" pitchFamily="49" charset="-122"/>
                <a:ea typeface="黑体" panose="02010609060101010101" pitchFamily="49" charset="-122"/>
              </a:rPr>
              <a:t>    进入</a:t>
            </a:r>
            <a:r>
              <a:rPr lang="zh-CN" altLang="en-US" sz="2400" b="1" spc="-45" dirty="0">
                <a:solidFill>
                  <a:srgbClr val="0070C0"/>
                </a:solidFill>
                <a:latin typeface="黑体" panose="02010609060101010101" pitchFamily="49" charset="-122"/>
                <a:ea typeface="黑体" panose="02010609060101010101" pitchFamily="49" charset="-122"/>
              </a:rPr>
              <a:t>相持阶段后，日本侵华</a:t>
            </a:r>
            <a:r>
              <a:rPr lang="zh-CN" altLang="en-US" sz="2400" b="1" spc="-45" dirty="0">
                <a:solidFill>
                  <a:srgbClr val="0070C0"/>
                </a:solidFill>
                <a:latin typeface="黑体" panose="02010609060101010101" pitchFamily="49" charset="-122"/>
                <a:ea typeface="黑体" panose="02010609060101010101" pitchFamily="49" charset="-122"/>
                <a:sym typeface="+mn-ea"/>
              </a:rPr>
              <a:t>政策发生了怎样的变化？这些变化对国共等造成了怎样的影响？</a:t>
            </a:r>
            <a:endParaRPr lang="zh-CN" altLang="en-US" sz="2400" b="1" spc="-45" dirty="0">
              <a:solidFill>
                <a:srgbClr val="0070C0"/>
              </a:solidFill>
              <a:latin typeface="黑体" panose="02010609060101010101" pitchFamily="49" charset="-122"/>
              <a:ea typeface="黑体" panose="02010609060101010101" pitchFamily="49" charset="-122"/>
              <a:sym typeface="+mn-ea"/>
            </a:endParaRPr>
          </a:p>
        </p:txBody>
      </p:sp>
      <p:sp>
        <p:nvSpPr>
          <p:cNvPr id="7" name="矩形 6"/>
          <p:cNvSpPr/>
          <p:nvPr>
            <p:custDataLst>
              <p:tags r:id="rId4"/>
            </p:custDataLst>
          </p:nvPr>
        </p:nvSpPr>
        <p:spPr>
          <a:xfrm>
            <a:off x="675374" y="3134072"/>
            <a:ext cx="832484" cy="438582"/>
          </a:xfrm>
          <a:prstGeom prst="rect">
            <a:avLst/>
          </a:prstGeom>
          <a:solidFill>
            <a:srgbClr val="C00000">
              <a:alpha val="78000"/>
            </a:srgbClr>
          </a:solidFill>
        </p:spPr>
        <p:txBody>
          <a:bodyPr wrap="square" lIns="68580" tIns="34290" rIns="68580" bIns="34290">
            <a:spAutoFit/>
          </a:bodyPr>
          <a:lstStyle/>
          <a:p>
            <a:pPr lvl="0" algn="ctr" eaLnBrk="0" hangingPunct="0">
              <a:buClrTx/>
              <a:buSzTx/>
              <a:buFontTx/>
            </a:pPr>
            <a:r>
              <a:rPr lang="zh-CN" altLang="en-US" sz="2400" b="1" dirty="0">
                <a:solidFill>
                  <a:schemeClr val="bg1"/>
                </a:solidFill>
                <a:latin typeface="黑体" panose="02010609060101010101" pitchFamily="49" charset="-122"/>
                <a:ea typeface="黑体" panose="02010609060101010101" pitchFamily="49" charset="-122"/>
                <a:sym typeface="+mn-ea"/>
              </a:rPr>
              <a:t>原因</a:t>
            </a:r>
            <a:endParaRPr lang="zh-CN" altLang="en-US" sz="2400" b="1" dirty="0">
              <a:solidFill>
                <a:schemeClr val="bg1"/>
              </a:solidFill>
              <a:latin typeface="黑体" panose="02010609060101010101" pitchFamily="49" charset="-122"/>
              <a:ea typeface="黑体" panose="02010609060101010101" pitchFamily="49" charset="-122"/>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621261" y="2157958"/>
            <a:ext cx="490246" cy="807913"/>
          </a:xfrm>
          <a:prstGeom prst="rect">
            <a:avLst/>
          </a:prstGeom>
          <a:solidFill>
            <a:srgbClr val="C00000">
              <a:alpha val="78000"/>
            </a:srgbClr>
          </a:solidFill>
        </p:spPr>
        <p:txBody>
          <a:bodyPr wrap="square" lIns="68580" tIns="34290" rIns="68580" bIns="34290">
            <a:spAutoFit/>
          </a:bodyPr>
          <a:lstStyle/>
          <a:p>
            <a:pPr lvl="0" algn="ctr" eaLnBrk="0" hangingPunct="0">
              <a:buClrTx/>
              <a:buSzTx/>
              <a:buFontTx/>
            </a:pPr>
            <a:r>
              <a:rPr lang="zh-CN" altLang="en-US" sz="2400" b="1" dirty="0">
                <a:solidFill>
                  <a:schemeClr val="bg1"/>
                </a:solidFill>
                <a:latin typeface="黑体" panose="02010609060101010101" pitchFamily="49" charset="-122"/>
                <a:ea typeface="黑体" panose="02010609060101010101" pitchFamily="49" charset="-122"/>
                <a:sym typeface="+mn-ea"/>
              </a:rPr>
              <a:t>表</a:t>
            </a:r>
            <a:endParaRPr lang="en-US" altLang="zh-CN" sz="2400" b="1" dirty="0">
              <a:solidFill>
                <a:schemeClr val="bg1"/>
              </a:solidFill>
              <a:latin typeface="黑体" panose="02010609060101010101" pitchFamily="49" charset="-122"/>
              <a:ea typeface="黑体" panose="02010609060101010101" pitchFamily="49" charset="-122"/>
              <a:sym typeface="+mn-ea"/>
            </a:endParaRPr>
          </a:p>
          <a:p>
            <a:pPr lvl="0" algn="ctr" eaLnBrk="0" hangingPunct="0">
              <a:buClrTx/>
              <a:buSzTx/>
              <a:buFontTx/>
            </a:pPr>
            <a:r>
              <a:rPr lang="zh-CN" altLang="en-US" sz="2400" b="1" dirty="0">
                <a:solidFill>
                  <a:schemeClr val="bg1"/>
                </a:solidFill>
                <a:latin typeface="黑体" panose="02010609060101010101" pitchFamily="49" charset="-122"/>
                <a:ea typeface="黑体" panose="02010609060101010101" pitchFamily="49" charset="-122"/>
                <a:sym typeface="+mn-ea"/>
              </a:rPr>
              <a:t>现</a:t>
            </a:r>
            <a:endParaRPr lang="zh-CN" altLang="en-US" sz="2400" b="1" dirty="0">
              <a:solidFill>
                <a:schemeClr val="bg1"/>
              </a:solidFill>
              <a:latin typeface="黑体" panose="02010609060101010101" pitchFamily="49" charset="-122"/>
              <a:ea typeface="黑体" panose="02010609060101010101" pitchFamily="49" charset="-122"/>
              <a:sym typeface="+mn-ea"/>
            </a:endParaRPr>
          </a:p>
        </p:txBody>
      </p:sp>
      <p:sp>
        <p:nvSpPr>
          <p:cNvPr id="9" name="文本框 8"/>
          <p:cNvSpPr txBox="1"/>
          <p:nvPr>
            <p:custDataLst>
              <p:tags r:id="rId2"/>
            </p:custDataLst>
          </p:nvPr>
        </p:nvSpPr>
        <p:spPr>
          <a:xfrm>
            <a:off x="1887283" y="1008390"/>
            <a:ext cx="3316903" cy="739553"/>
          </a:xfrm>
          <a:prstGeom prst="rect">
            <a:avLst/>
          </a:prstGeom>
          <a:noFill/>
        </p:spPr>
        <p:txBody>
          <a:bodyPr wrap="square" lIns="68580" tIns="34290" rIns="68580" bIns="34290" rtlCol="0">
            <a:noAutofit/>
          </a:bodyPr>
          <a:lstStyle/>
          <a:p>
            <a:pPr>
              <a:lnSpc>
                <a:spcPct val="120000"/>
              </a:lnSpc>
            </a:pPr>
            <a:r>
              <a:rPr lang="zh-CN" altLang="en-US" sz="2400" b="1" dirty="0">
                <a:solidFill>
                  <a:srgbClr val="0070C0"/>
                </a:solidFill>
                <a:latin typeface="黑体" panose="02010609060101010101" pitchFamily="49" charset="-122"/>
                <a:ea typeface="黑体" panose="02010609060101010101" pitchFamily="49" charset="-122"/>
              </a:rPr>
              <a:t>国民党：</a:t>
            </a:r>
            <a:r>
              <a:rPr lang="zh-CN" altLang="en-US" sz="2400" b="1" dirty="0">
                <a:latin typeface="黑体" panose="02010609060101010101" pitchFamily="49" charset="-122"/>
                <a:ea typeface="黑体" panose="02010609060101010101" pitchFamily="49" charset="-122"/>
              </a:rPr>
              <a:t>政治诱降为主，</a:t>
            </a:r>
            <a:endParaRPr lang="en-US" altLang="zh-CN"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latin typeface="黑体" panose="02010609060101010101" pitchFamily="49" charset="-122"/>
                <a:ea typeface="黑体" panose="02010609060101010101" pitchFamily="49" charset="-122"/>
              </a:rPr>
              <a:t>        军事</a:t>
            </a:r>
            <a:r>
              <a:rPr lang="zh-CN" altLang="en-US" sz="2400" b="1" dirty="0">
                <a:latin typeface="黑体" panose="02010609060101010101" pitchFamily="49" charset="-122"/>
                <a:ea typeface="黑体" panose="02010609060101010101" pitchFamily="49" charset="-122"/>
              </a:rPr>
              <a:t>打击</a:t>
            </a:r>
            <a:r>
              <a:rPr lang="zh-CN" altLang="en-US" sz="2400" b="1" dirty="0" smtClean="0">
                <a:latin typeface="黑体" panose="02010609060101010101" pitchFamily="49" charset="-122"/>
                <a:ea typeface="黑体" panose="02010609060101010101" pitchFamily="49" charset="-122"/>
              </a:rPr>
              <a:t>为辅。</a:t>
            </a:r>
            <a:endParaRPr lang="zh-CN" altLang="en-US" sz="2400" b="1" dirty="0">
              <a:latin typeface="黑体" panose="02010609060101010101" pitchFamily="49" charset="-122"/>
              <a:ea typeface="黑体" panose="02010609060101010101" pitchFamily="49" charset="-122"/>
            </a:endParaRPr>
          </a:p>
        </p:txBody>
      </p:sp>
      <p:grpSp>
        <p:nvGrpSpPr>
          <p:cNvPr id="10" name="组合 9"/>
          <p:cNvGrpSpPr/>
          <p:nvPr>
            <p:custDataLst>
              <p:tags r:id="rId3"/>
            </p:custDataLst>
          </p:nvPr>
        </p:nvGrpSpPr>
        <p:grpSpPr>
          <a:xfrm>
            <a:off x="1779059" y="2194892"/>
            <a:ext cx="3622109" cy="885857"/>
            <a:chOff x="13747" y="-764"/>
            <a:chExt cx="4693" cy="2242"/>
          </a:xfrm>
        </p:grpSpPr>
        <p:sp>
          <p:nvSpPr>
            <p:cNvPr id="11" name="Oval 13"/>
            <p:cNvSpPr>
              <a:spLocks noChangeArrowheads="1"/>
            </p:cNvSpPr>
            <p:nvPr>
              <p:custDataLst>
                <p:tags r:id="rId4"/>
              </p:custDataLst>
            </p:nvPr>
          </p:nvSpPr>
          <p:spPr bwMode="auto">
            <a:xfrm>
              <a:off x="13776" y="-764"/>
              <a:ext cx="4520" cy="1094"/>
            </a:xfrm>
            <a:prstGeom prst="roundRect">
              <a:avLst/>
            </a:prstGeom>
            <a:noFill/>
            <a:ln>
              <a:noFill/>
            </a:ln>
          </p:spPr>
          <p:txBody>
            <a:bodyPr vert="horz" wrap="square" lIns="91440" tIns="45720" rIns="91440" bIns="45720" numCol="1" anchor="t" anchorCtr="0" compatLnSpc="1"/>
            <a:lstStyle/>
            <a:p>
              <a:endParaRPr lang="en-US" sz="2400">
                <a:latin typeface="黑体" panose="02010609060101010101" pitchFamily="49" charset="-122"/>
                <a:ea typeface="黑体" panose="02010609060101010101" pitchFamily="49" charset="-122"/>
              </a:endParaRPr>
            </a:p>
          </p:txBody>
        </p:sp>
        <p:sp>
          <p:nvSpPr>
            <p:cNvPr id="12" name="文本框 11"/>
            <p:cNvSpPr txBox="1"/>
            <p:nvPr>
              <p:custDataLst>
                <p:tags r:id="rId5"/>
              </p:custDataLst>
            </p:nvPr>
          </p:nvSpPr>
          <p:spPr>
            <a:xfrm>
              <a:off x="13747" y="310"/>
              <a:ext cx="4693" cy="1168"/>
            </a:xfrm>
            <a:prstGeom prst="rect">
              <a:avLst/>
            </a:prstGeom>
            <a:noFill/>
          </p:spPr>
          <p:txBody>
            <a:bodyPr wrap="square" rtlCol="0">
              <a:spAutoFit/>
            </a:bodyPr>
            <a:lstStyle/>
            <a:p>
              <a:r>
                <a:rPr lang="zh-CN" altLang="en-US" sz="2400" b="1" dirty="0">
                  <a:solidFill>
                    <a:srgbClr val="C00000"/>
                  </a:solidFill>
                  <a:latin typeface="黑体" panose="02010609060101010101" pitchFamily="49" charset="-122"/>
                  <a:ea typeface="黑体" panose="02010609060101010101" pitchFamily="49" charset="-122"/>
                </a:rPr>
                <a:t>共产党：</a:t>
              </a:r>
              <a:r>
                <a:rPr lang="zh-CN" altLang="en-US" sz="2400" b="1" dirty="0">
                  <a:latin typeface="黑体" panose="02010609060101010101" pitchFamily="49" charset="-122"/>
                  <a:ea typeface="黑体" panose="02010609060101010101" pitchFamily="49" charset="-122"/>
                </a:rPr>
                <a:t>加紧进攻根据地</a:t>
              </a:r>
              <a:endParaRPr lang="zh-CN" altLang="en-US" sz="2400" b="1" dirty="0">
                <a:latin typeface="黑体" panose="02010609060101010101" pitchFamily="49" charset="-122"/>
                <a:ea typeface="黑体" panose="02010609060101010101" pitchFamily="49" charset="-122"/>
              </a:endParaRPr>
            </a:p>
          </p:txBody>
        </p:sp>
      </p:grpSp>
      <p:grpSp>
        <p:nvGrpSpPr>
          <p:cNvPr id="13" name="组合 12"/>
          <p:cNvGrpSpPr/>
          <p:nvPr>
            <p:custDataLst>
              <p:tags r:id="rId6"/>
            </p:custDataLst>
          </p:nvPr>
        </p:nvGrpSpPr>
        <p:grpSpPr>
          <a:xfrm>
            <a:off x="1779133" y="3420650"/>
            <a:ext cx="3838067" cy="1089300"/>
            <a:chOff x="9084" y="5638"/>
            <a:chExt cx="4626" cy="2297"/>
          </a:xfrm>
        </p:grpSpPr>
        <p:sp>
          <p:nvSpPr>
            <p:cNvPr id="14" name="Oval 10"/>
            <p:cNvSpPr>
              <a:spLocks noChangeArrowheads="1"/>
            </p:cNvSpPr>
            <p:nvPr>
              <p:custDataLst>
                <p:tags r:id="rId7"/>
              </p:custDataLst>
            </p:nvPr>
          </p:nvSpPr>
          <p:spPr bwMode="auto">
            <a:xfrm>
              <a:off x="9084" y="5638"/>
              <a:ext cx="4449" cy="1618"/>
            </a:xfrm>
            <a:prstGeom prst="roundRect">
              <a:avLst/>
            </a:prstGeom>
            <a:noFill/>
            <a:ln>
              <a:noFill/>
            </a:ln>
          </p:spPr>
          <p:txBody>
            <a:bodyPr vert="horz" wrap="square" lIns="91440" tIns="45720" rIns="91440" bIns="45720" numCol="1" anchor="t" anchorCtr="0" compatLnSpc="1"/>
            <a:lstStyle/>
            <a:p>
              <a:endParaRPr lang="en-US" sz="2400">
                <a:latin typeface="黑体" panose="02010609060101010101" pitchFamily="49" charset="-122"/>
                <a:ea typeface="黑体" panose="02010609060101010101" pitchFamily="49" charset="-122"/>
              </a:endParaRPr>
            </a:p>
          </p:txBody>
        </p:sp>
        <p:sp>
          <p:nvSpPr>
            <p:cNvPr id="15" name="文本框 14"/>
            <p:cNvSpPr txBox="1"/>
            <p:nvPr>
              <p:custDataLst>
                <p:tags r:id="rId8"/>
              </p:custDataLst>
            </p:nvPr>
          </p:nvSpPr>
          <p:spPr>
            <a:xfrm>
              <a:off x="9191" y="5871"/>
              <a:ext cx="4519" cy="2064"/>
            </a:xfrm>
            <a:prstGeom prst="rect">
              <a:avLst/>
            </a:prstGeom>
            <a:noFill/>
          </p:spPr>
          <p:txBody>
            <a:bodyPr wrap="square" rtlCol="0">
              <a:spAutoFit/>
            </a:bodyPr>
            <a:lstStyle/>
            <a:p>
              <a:pPr>
                <a:lnSpc>
                  <a:spcPct val="120000"/>
                </a:lnSpc>
              </a:pPr>
              <a:r>
                <a:rPr lang="zh-CN" altLang="en-US" sz="2400" b="1" dirty="0">
                  <a:solidFill>
                    <a:srgbClr val="00B050"/>
                  </a:solidFill>
                  <a:latin typeface="黑体" panose="02010609060101010101" pitchFamily="49" charset="-122"/>
                  <a:ea typeface="黑体" panose="02010609060101010101" pitchFamily="49" charset="-122"/>
                </a:rPr>
                <a:t>占领区：</a:t>
              </a:r>
              <a:r>
                <a:rPr lang="zh-CN" altLang="en-US" sz="2400" b="1" dirty="0">
                  <a:latin typeface="黑体" panose="02010609060101010101" pitchFamily="49" charset="-122"/>
                  <a:ea typeface="黑体" panose="02010609060101010101" pitchFamily="49" charset="-122"/>
                </a:rPr>
                <a:t>加强军事统治，</a:t>
              </a:r>
              <a:endParaRPr lang="en-US" altLang="zh-CN" sz="2400" b="1" dirty="0">
                <a:latin typeface="黑体" panose="02010609060101010101" pitchFamily="49" charset="-122"/>
                <a:ea typeface="黑体" panose="02010609060101010101" pitchFamily="49" charset="-122"/>
              </a:endParaRPr>
            </a:p>
            <a:p>
              <a:pPr>
                <a:lnSpc>
                  <a:spcPct val="120000"/>
                </a:lnSpc>
              </a:pPr>
              <a:r>
                <a:rPr lang="zh-CN" altLang="en-US" sz="2400" b="1" dirty="0" smtClean="0">
                  <a:latin typeface="黑体" panose="02010609060101010101" pitchFamily="49" charset="-122"/>
                  <a:ea typeface="黑体" panose="02010609060101010101" pitchFamily="49" charset="-122"/>
                </a:rPr>
                <a:t>        加紧</a:t>
              </a:r>
              <a:r>
                <a:rPr lang="zh-CN" altLang="en-US" sz="2400" b="1" dirty="0">
                  <a:latin typeface="黑体" panose="02010609060101010101" pitchFamily="49" charset="-122"/>
                  <a:ea typeface="黑体" panose="02010609060101010101" pitchFamily="49" charset="-122"/>
                </a:rPr>
                <a:t>经济掠夺</a:t>
              </a:r>
              <a:endParaRPr lang="zh-CN" altLang="en-US" sz="2400" b="1" dirty="0">
                <a:latin typeface="黑体" panose="02010609060101010101" pitchFamily="49" charset="-122"/>
                <a:ea typeface="黑体" panose="02010609060101010101" pitchFamily="49" charset="-122"/>
              </a:endParaRPr>
            </a:p>
          </p:txBody>
        </p:sp>
      </p:grpSp>
      <p:sp>
        <p:nvSpPr>
          <p:cNvPr id="16" name="左大括号 15"/>
          <p:cNvSpPr/>
          <p:nvPr/>
        </p:nvSpPr>
        <p:spPr>
          <a:xfrm>
            <a:off x="1269389" y="1322607"/>
            <a:ext cx="617894" cy="2558214"/>
          </a:xfrm>
          <a:prstGeom prst="leftBrace">
            <a:avLst>
              <a:gd name="adj1" fmla="val 23238"/>
              <a:gd name="adj2" fmla="val 50000"/>
            </a:avLst>
          </a:prstGeom>
          <a:ln w="28575">
            <a:solidFill>
              <a:schemeClr val="tx1"/>
            </a:solidFill>
          </a:ln>
        </p:spPr>
        <p:style>
          <a:lnRef idx="1">
            <a:schemeClr val="dk1"/>
          </a:lnRef>
          <a:fillRef idx="0">
            <a:schemeClr val="dk1"/>
          </a:fillRef>
          <a:effectRef idx="0">
            <a:schemeClr val="dk1"/>
          </a:effectRef>
          <a:fontRef idx="minor">
            <a:schemeClr val="tx1"/>
          </a:fontRef>
        </p:style>
        <p:txBody>
          <a:bodyPr lIns="68580" tIns="34290" rIns="68580" bIns="34290" rtlCol="0" anchor="ctr"/>
          <a:lstStyle/>
          <a:p>
            <a:pPr algn="ctr"/>
            <a:endParaRPr lang="zh-CN" altLang="en-US" sz="2400">
              <a:latin typeface="黑体" panose="02010609060101010101" pitchFamily="49" charset="-122"/>
              <a:ea typeface="黑体" panose="02010609060101010101" pitchFamily="49" charset="-122"/>
            </a:endParaRPr>
          </a:p>
        </p:txBody>
      </p:sp>
      <p:sp>
        <p:nvSpPr>
          <p:cNvPr id="17" name="文本框 16"/>
          <p:cNvSpPr txBox="1"/>
          <p:nvPr>
            <p:custDataLst>
              <p:tags r:id="rId9"/>
            </p:custDataLst>
          </p:nvPr>
        </p:nvSpPr>
        <p:spPr>
          <a:xfrm>
            <a:off x="5290028" y="955583"/>
            <a:ext cx="3505317" cy="734047"/>
          </a:xfrm>
          <a:prstGeom prst="rect">
            <a:avLst/>
          </a:prstGeom>
          <a:solidFill>
            <a:srgbClr val="92D050"/>
          </a:solidFill>
        </p:spPr>
        <p:txBody>
          <a:bodyPr wrap="square" lIns="68580" tIns="34290" rIns="68580" bIns="34290">
            <a:spAutoFit/>
          </a:bodyPr>
          <a:lstStyle>
            <a:defPPr>
              <a:defRPr lang="zh-CN"/>
            </a:defPPr>
            <a:lvl1pPr lvl="0" algn="just">
              <a:lnSpc>
                <a:spcPct val="100000"/>
              </a:lnSpc>
              <a:defRPr sz="2800" b="1">
                <a:latin typeface="Heiti SC Light" charset="0"/>
                <a:ea typeface="Heiti SC Light"/>
                <a:cs typeface="Heiti SC Light"/>
              </a:defRPr>
            </a:lvl1pPr>
          </a:lstStyle>
          <a:p>
            <a:pPr>
              <a:lnSpc>
                <a:spcPct val="120000"/>
              </a:lnSpc>
            </a:pPr>
            <a:r>
              <a:rPr lang="zh-CN" altLang="en-US" sz="1800" dirty="0">
                <a:latin typeface="黑体" panose="02010609060101010101" pitchFamily="49" charset="-122"/>
                <a:ea typeface="黑体" panose="02010609060101010101" pitchFamily="49" charset="-122"/>
                <a:cs typeface="汉仪颜楷简" panose="00020600040101010101" charset="-122"/>
              </a:rPr>
              <a:t>国民党亲日派：</a:t>
            </a:r>
            <a:r>
              <a:rPr lang="zh-CN" altLang="en-US" sz="1800" dirty="0">
                <a:latin typeface="黑体" panose="02010609060101010101" pitchFamily="49" charset="-122"/>
                <a:ea typeface="黑体" panose="02010609060101010101" pitchFamily="49" charset="-122"/>
                <a:cs typeface="汉仪颜楷简" panose="00020600040101010101" charset="-122"/>
                <a:sym typeface="+mn-ea"/>
              </a:rPr>
              <a:t>汪精卫公开叛国投敌，</a:t>
            </a:r>
            <a:r>
              <a:rPr lang="en-US" altLang="zh-CN" sz="1800" dirty="0">
                <a:latin typeface="黑体" panose="02010609060101010101" pitchFamily="49" charset="-122"/>
                <a:ea typeface="黑体" panose="02010609060101010101" pitchFamily="49" charset="-122"/>
                <a:cs typeface="汉仪颜楷简" panose="00020600040101010101" charset="-122"/>
                <a:sym typeface="+mn-ea"/>
              </a:rPr>
              <a:t>1940</a:t>
            </a:r>
            <a:r>
              <a:rPr lang="zh-CN" altLang="en-US" sz="1800" dirty="0">
                <a:latin typeface="黑体" panose="02010609060101010101" pitchFamily="49" charset="-122"/>
                <a:ea typeface="黑体" panose="02010609060101010101" pitchFamily="49" charset="-122"/>
                <a:cs typeface="汉仪颜楷简" panose="00020600040101010101" charset="-122"/>
                <a:sym typeface="+mn-ea"/>
              </a:rPr>
              <a:t>成立汪伪政府。</a:t>
            </a:r>
            <a:endParaRPr lang="zh-CN" altLang="en-US" sz="1800" dirty="0">
              <a:latin typeface="黑体" panose="02010609060101010101" pitchFamily="49" charset="-122"/>
              <a:ea typeface="黑体" panose="02010609060101010101" pitchFamily="49" charset="-122"/>
            </a:endParaRPr>
          </a:p>
        </p:txBody>
      </p:sp>
      <p:sp>
        <p:nvSpPr>
          <p:cNvPr id="18" name="文本框 17"/>
          <p:cNvSpPr txBox="1"/>
          <p:nvPr>
            <p:custDataLst>
              <p:tags r:id="rId10"/>
            </p:custDataLst>
          </p:nvPr>
        </p:nvSpPr>
        <p:spPr>
          <a:xfrm>
            <a:off x="5290028" y="1827868"/>
            <a:ext cx="3505317" cy="734047"/>
          </a:xfrm>
          <a:prstGeom prst="rect">
            <a:avLst/>
          </a:prstGeom>
          <a:solidFill>
            <a:srgbClr val="92D050"/>
          </a:solidFill>
        </p:spPr>
        <p:txBody>
          <a:bodyPr wrap="square" lIns="68580" tIns="34290" rIns="68580" bIns="34290">
            <a:spAutoFit/>
          </a:bodyPr>
          <a:lstStyle>
            <a:defPPr>
              <a:defRPr lang="zh-CN"/>
            </a:defPPr>
            <a:lvl1pPr lvl="0" algn="just">
              <a:lnSpc>
                <a:spcPct val="100000"/>
              </a:lnSpc>
              <a:defRPr sz="2800" b="1">
                <a:latin typeface="Heiti SC Light" charset="0"/>
                <a:ea typeface="Heiti SC Light"/>
                <a:cs typeface="Heiti SC Light"/>
              </a:defRPr>
            </a:lvl1pPr>
          </a:lstStyle>
          <a:p>
            <a:pPr>
              <a:lnSpc>
                <a:spcPct val="120000"/>
              </a:lnSpc>
            </a:pPr>
            <a:r>
              <a:rPr lang="zh-CN" altLang="en-US" sz="1800" dirty="0">
                <a:latin typeface="黑体" panose="02010609060101010101" pitchFamily="49" charset="-122"/>
                <a:ea typeface="黑体" panose="02010609060101010101" pitchFamily="49" charset="-122"/>
                <a:cs typeface="汉仪颜楷简" panose="00020600040101010101" charset="-122"/>
                <a:sym typeface="+mn-ea"/>
              </a:rPr>
              <a:t>不断制造反共摩擦，</a:t>
            </a:r>
            <a:endParaRPr lang="en-US" altLang="zh-CN" sz="1800" dirty="0">
              <a:latin typeface="黑体" panose="02010609060101010101" pitchFamily="49" charset="-122"/>
              <a:ea typeface="黑体" panose="02010609060101010101" pitchFamily="49" charset="-122"/>
              <a:cs typeface="汉仪颜楷简" panose="00020600040101010101" charset="-122"/>
              <a:sym typeface="+mn-ea"/>
            </a:endParaRPr>
          </a:p>
          <a:p>
            <a:pPr>
              <a:lnSpc>
                <a:spcPct val="120000"/>
              </a:lnSpc>
            </a:pPr>
            <a:r>
              <a:rPr lang="zh-CN" altLang="en-US" sz="1800" dirty="0">
                <a:latin typeface="黑体" panose="02010609060101010101" pitchFamily="49" charset="-122"/>
                <a:ea typeface="黑体" panose="02010609060101010101" pitchFamily="49" charset="-122"/>
                <a:cs typeface="汉仪颜楷简" panose="00020600040101010101" charset="-122"/>
                <a:sym typeface="+mn-ea"/>
              </a:rPr>
              <a:t>1941年1月制造“皖南事变”</a:t>
            </a:r>
            <a:endParaRPr lang="zh-CN" altLang="en-US" sz="1800" dirty="0">
              <a:latin typeface="黑体" panose="02010609060101010101" pitchFamily="49" charset="-122"/>
              <a:ea typeface="黑体" panose="02010609060101010101" pitchFamily="49" charset="-122"/>
              <a:sym typeface="+mn-ea"/>
            </a:endParaRPr>
          </a:p>
        </p:txBody>
      </p:sp>
      <p:sp>
        <p:nvSpPr>
          <p:cNvPr id="19" name="文本框 18"/>
          <p:cNvSpPr txBox="1"/>
          <p:nvPr>
            <p:custDataLst>
              <p:tags r:id="rId11"/>
            </p:custDataLst>
          </p:nvPr>
        </p:nvSpPr>
        <p:spPr>
          <a:xfrm>
            <a:off x="5354787" y="2717654"/>
            <a:ext cx="3440557" cy="1608133"/>
          </a:xfrm>
          <a:prstGeom prst="rect">
            <a:avLst/>
          </a:prstGeom>
          <a:solidFill>
            <a:schemeClr val="accent2">
              <a:lumMod val="60000"/>
              <a:lumOff val="40000"/>
            </a:schemeClr>
          </a:solidFill>
        </p:spPr>
        <p:txBody>
          <a:bodyPr wrap="square" lIns="68580" tIns="34290" rIns="68580" bIns="34290" rtlCol="0" anchor="t">
            <a:spAutoFit/>
          </a:bodyPr>
          <a:lstStyle/>
          <a:p>
            <a:pPr algn="l"/>
            <a:r>
              <a:rPr lang="zh-CN" altLang="en-US" sz="2000" b="1" dirty="0">
                <a:latin typeface="黑体" panose="02010609060101010101" pitchFamily="49" charset="-122"/>
                <a:ea typeface="黑体" panose="02010609060101010101" pitchFamily="49" charset="-122"/>
                <a:cs typeface="华文楷体" panose="02010600040101010101" pitchFamily="2" charset="-122"/>
                <a:sym typeface="+mn-ea"/>
              </a:rPr>
              <a:t>中共：坚持抗战，</a:t>
            </a:r>
            <a:endParaRPr lang="en-US" altLang="zh-CN" sz="2000" b="1" dirty="0">
              <a:latin typeface="黑体" panose="02010609060101010101" pitchFamily="49" charset="-122"/>
              <a:ea typeface="黑体" panose="02010609060101010101" pitchFamily="49" charset="-122"/>
              <a:cs typeface="华文楷体" panose="02010600040101010101" pitchFamily="2" charset="-122"/>
              <a:sym typeface="+mn-ea"/>
            </a:endParaRPr>
          </a:p>
          <a:p>
            <a:pPr algn="l"/>
            <a:endParaRPr lang="en-US" altLang="zh-CN" sz="2000" b="1" dirty="0">
              <a:latin typeface="黑体" panose="02010609060101010101" pitchFamily="49" charset="-122"/>
              <a:ea typeface="黑体" panose="02010609060101010101" pitchFamily="49" charset="-122"/>
              <a:cs typeface="华文楷体" panose="02010600040101010101" pitchFamily="2" charset="-122"/>
              <a:sym typeface="+mn-ea"/>
            </a:endParaRPr>
          </a:p>
          <a:p>
            <a:pPr algn="l"/>
            <a:endParaRPr lang="en-US" altLang="zh-CN" sz="2000" b="1" dirty="0" smtClean="0">
              <a:latin typeface="黑体" panose="02010609060101010101" pitchFamily="49" charset="-122"/>
              <a:ea typeface="黑体" panose="02010609060101010101" pitchFamily="49" charset="-122"/>
              <a:cs typeface="华文楷体" panose="02010600040101010101" pitchFamily="2" charset="-122"/>
              <a:sym typeface="+mn-ea"/>
            </a:endParaRPr>
          </a:p>
          <a:p>
            <a:pPr algn="l"/>
            <a:endParaRPr lang="en-US" altLang="zh-CN" sz="2000" b="1" dirty="0">
              <a:latin typeface="黑体" panose="02010609060101010101" pitchFamily="49" charset="-122"/>
              <a:ea typeface="黑体" panose="02010609060101010101" pitchFamily="49" charset="-122"/>
              <a:cs typeface="华文楷体" panose="02010600040101010101" pitchFamily="2" charset="-122"/>
              <a:sym typeface="+mn-ea"/>
            </a:endParaRPr>
          </a:p>
          <a:p>
            <a:pPr algn="l"/>
            <a:r>
              <a:rPr lang="zh-CN" altLang="en-US" sz="2000" b="1" dirty="0">
                <a:latin typeface="黑体" panose="02010609060101010101" pitchFamily="49" charset="-122"/>
                <a:ea typeface="黑体" panose="02010609060101010101" pitchFamily="49" charset="-122"/>
                <a:cs typeface="华文楷体" panose="02010600040101010101" pitchFamily="2" charset="-122"/>
                <a:sym typeface="+mn-ea"/>
              </a:rPr>
              <a:t>掀起大生产运动</a:t>
            </a:r>
            <a:endParaRPr lang="zh-CN" altLang="en-US" sz="2000" b="1" dirty="0">
              <a:latin typeface="黑体" panose="02010609060101010101" pitchFamily="49" charset="-122"/>
              <a:ea typeface="黑体" panose="02010609060101010101" pitchFamily="49" charset="-122"/>
              <a:cs typeface="华文楷体" panose="02010600040101010101" pitchFamily="2" charset="-122"/>
              <a:sym typeface="+mn-ea"/>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99"/>
          <p:cNvSpPr txBox="1">
            <a:spLocks noChangeArrowheads="1"/>
          </p:cNvSpPr>
          <p:nvPr/>
        </p:nvSpPr>
        <p:spPr bwMode="auto">
          <a:xfrm>
            <a:off x="190976" y="838432"/>
            <a:ext cx="8953024" cy="383182"/>
          </a:xfrm>
          <a:prstGeom prst="rect">
            <a:avLst/>
          </a:prstGeom>
          <a:noFill/>
          <a:ln>
            <a:noFill/>
          </a:ln>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07950" algn="ctr" defTabSz="685800">
              <a:lnSpc>
                <a:spcPct val="120000"/>
              </a:lnSpc>
              <a:defRPr/>
            </a:pPr>
            <a:r>
              <a:rPr lang="zh-CN" altLang="en-US" sz="1700" b="1" dirty="0">
                <a:solidFill>
                  <a:srgbClr val="0070C0"/>
                </a:solidFill>
                <a:latin typeface="黑体" panose="02010609060101010101" pitchFamily="49" charset="-122"/>
                <a:ea typeface="黑体" panose="02010609060101010101" pitchFamily="49" charset="-122"/>
              </a:rPr>
              <a:t>在抗日民族统一战线的旗帜下，中国各民族、各政党、各政治派别求同存异，共同抗敌。</a:t>
            </a:r>
            <a:endParaRPr lang="zh-CN" altLang="en-US" sz="1700" b="1" dirty="0">
              <a:solidFill>
                <a:srgbClr val="0070C0"/>
              </a:solidFill>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nvGraphicFramePr>
        <p:xfrm>
          <a:off x="870943" y="1370296"/>
          <a:ext cx="7353777" cy="3294698"/>
        </p:xfrm>
        <a:graphic>
          <a:graphicData uri="http://schemas.openxmlformats.org/drawingml/2006/table">
            <a:tbl>
              <a:tblPr firstRow="1" bandRow="1"/>
              <a:tblGrid>
                <a:gridCol w="1001047"/>
                <a:gridCol w="6352730"/>
              </a:tblGrid>
              <a:tr h="640080">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marL="0" algn="ctr" defTabSz="914400" rtl="0" eaLnBrk="1" latinLnBrk="0" hangingPunct="1">
                        <a:buNone/>
                      </a:pPr>
                      <a:r>
                        <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rPr>
                        <a:t>国民党内</a:t>
                      </a:r>
                      <a:endParaRPr lang="en-US" altLang="zh-CN"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p>
                      <a:pPr marL="0" algn="ctr" defTabSz="914400" rtl="0" eaLnBrk="1" latinLnBrk="0" hangingPunct="1">
                        <a:buNone/>
                      </a:pPr>
                      <a:r>
                        <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rPr>
                        <a:t>爱国将领</a:t>
                      </a:r>
                      <a:endPar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r>
              <a:tr h="521018">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ctr">
                        <a:buNone/>
                      </a:pPr>
                      <a:r>
                        <a:rPr lang="zh-CN" altLang="en-US" sz="1800" b="1" dirty="0">
                          <a:solidFill>
                            <a:schemeClr val="tx1"/>
                          </a:solidFill>
                          <a:latin typeface="黑体" panose="02010609060101010101" pitchFamily="49" charset="-122"/>
                          <a:ea typeface="黑体" panose="02010609060101010101" pitchFamily="49" charset="-122"/>
                          <a:cs typeface="宋体" panose="02010600030101010101" pitchFamily="2" charset="-122"/>
                        </a:rPr>
                        <a:t>共产党</a:t>
                      </a:r>
                      <a:endParaRPr lang="zh-CN" altLang="en-US" sz="1800" b="1"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r>
              <a:tr h="426720">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marL="0" algn="ctr" defTabSz="914400" rtl="0" eaLnBrk="1" latinLnBrk="0" hangingPunct="1">
                        <a:buNone/>
                      </a:pPr>
                      <a:r>
                        <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rPr>
                        <a:t>青年</a:t>
                      </a:r>
                      <a:endPar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r>
              <a:tr h="426720">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ctr">
                        <a:buNone/>
                      </a:pPr>
                      <a:r>
                        <a:rPr lang="zh-CN" altLang="en-US" sz="1800" b="1" dirty="0">
                          <a:solidFill>
                            <a:schemeClr val="tx1"/>
                          </a:solidFill>
                          <a:latin typeface="黑体" panose="02010609060101010101" pitchFamily="49" charset="-122"/>
                          <a:ea typeface="黑体" panose="02010609060101010101" pitchFamily="49" charset="-122"/>
                          <a:cs typeface="宋体" panose="02010600030101010101" pitchFamily="2" charset="-122"/>
                        </a:rPr>
                        <a:t>妇女</a:t>
                      </a:r>
                      <a:endParaRPr lang="zh-CN" altLang="en-US" sz="1800" b="1"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r>
              <a:tr h="426720">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marL="0" algn="ctr" defTabSz="914400" rtl="0" eaLnBrk="1" latinLnBrk="0" hangingPunct="1">
                        <a:buNone/>
                      </a:pPr>
                      <a:r>
                        <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rPr>
                        <a:t>工人</a:t>
                      </a:r>
                      <a:endPar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r>
              <a:tr h="426720">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ctr">
                        <a:buNone/>
                      </a:pPr>
                      <a:r>
                        <a:rPr lang="zh-CN" altLang="en-US" sz="1800" b="1" dirty="0">
                          <a:solidFill>
                            <a:schemeClr val="tx1"/>
                          </a:solidFill>
                          <a:latin typeface="黑体" panose="02010609060101010101" pitchFamily="49" charset="-122"/>
                          <a:ea typeface="黑体" panose="02010609060101010101" pitchFamily="49" charset="-122"/>
                          <a:cs typeface="宋体" panose="02010600030101010101" pitchFamily="2" charset="-122"/>
                        </a:rPr>
                        <a:t>华侨同胞</a:t>
                      </a:r>
                      <a:endParaRPr lang="zh-CN" altLang="en-US" sz="1800" b="1"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a:noFill/>
                    </a:lnTlToBr>
                    <a:lnBlToTr>
                      <a:noFill/>
                    </a:lnBlToTr>
                    <a:noFill/>
                  </a:tcPr>
                </a:tc>
              </a:tr>
              <a:tr h="426720">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marL="0" algn="ctr" defTabSz="914400" rtl="0" eaLnBrk="1" latinLnBrk="0" hangingPunct="1">
                        <a:buNone/>
                      </a:pPr>
                      <a:r>
                        <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rPr>
                        <a:t>文艺</a:t>
                      </a:r>
                      <a:endParaRPr lang="zh-CN" altLang="en-US" sz="1800" b="1" kern="12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38579" marR="38579" marT="0" marB="0" anchor="ctr">
                    <a:lnL w="28575" cap="flat" cmpd="sng" algn="ctr">
                      <a:solidFill>
                        <a:sysClr val="windowText" lastClr="000000"/>
                      </a:solidFill>
                      <a:prstDash val="solid"/>
                      <a:round/>
                      <a:headEnd type="none" w="med" len="med"/>
                      <a:tailEnd type="none" w="med" len="med"/>
                    </a:lnL>
                    <a:lnR w="19050"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685800" rtl="0" eaLnBrk="1" latinLnBrk="0" hangingPunct="1">
                        <a:defRPr sz="1355" kern="1200">
                          <a:solidFill>
                            <a:schemeClr val="tx1"/>
                          </a:solidFill>
                          <a:latin typeface="等线" panose="02010600030101010101" charset="-122"/>
                        </a:defRPr>
                      </a:lvl1pPr>
                      <a:lvl2pPr marL="342900" algn="l" defTabSz="685800" rtl="0" eaLnBrk="1" latinLnBrk="0" hangingPunct="1">
                        <a:defRPr sz="1355" kern="1200">
                          <a:solidFill>
                            <a:schemeClr val="tx1"/>
                          </a:solidFill>
                          <a:latin typeface="等线" panose="02010600030101010101" charset="-122"/>
                        </a:defRPr>
                      </a:lvl2pPr>
                      <a:lvl3pPr marL="685800" algn="l" defTabSz="685800" rtl="0" eaLnBrk="1" latinLnBrk="0" hangingPunct="1">
                        <a:defRPr sz="1355" kern="1200">
                          <a:solidFill>
                            <a:schemeClr val="tx1"/>
                          </a:solidFill>
                          <a:latin typeface="等线" panose="02010600030101010101" charset="-122"/>
                        </a:defRPr>
                      </a:lvl3pPr>
                      <a:lvl4pPr marL="1028700" algn="l" defTabSz="685800" rtl="0" eaLnBrk="1" latinLnBrk="0" hangingPunct="1">
                        <a:defRPr sz="1355" kern="1200">
                          <a:solidFill>
                            <a:schemeClr val="tx1"/>
                          </a:solidFill>
                          <a:latin typeface="等线" panose="02010600030101010101" charset="-122"/>
                        </a:defRPr>
                      </a:lvl4pPr>
                      <a:lvl5pPr marL="1371600" algn="l" defTabSz="685800" rtl="0" eaLnBrk="1" latinLnBrk="0" hangingPunct="1">
                        <a:defRPr sz="1355" kern="1200">
                          <a:solidFill>
                            <a:schemeClr val="tx1"/>
                          </a:solidFill>
                          <a:latin typeface="等线" panose="02010600030101010101" charset="-122"/>
                        </a:defRPr>
                      </a:lvl5pPr>
                      <a:lvl6pPr marL="1714500" algn="l" defTabSz="685800" rtl="0" eaLnBrk="1" latinLnBrk="0" hangingPunct="1">
                        <a:defRPr sz="1355" kern="1200">
                          <a:solidFill>
                            <a:schemeClr val="tx1"/>
                          </a:solidFill>
                          <a:latin typeface="等线" panose="02010600030101010101" charset="-122"/>
                        </a:defRPr>
                      </a:lvl6pPr>
                      <a:lvl7pPr marL="2058035" algn="l" defTabSz="685800" rtl="0" eaLnBrk="1" latinLnBrk="0" hangingPunct="1">
                        <a:defRPr sz="1355" kern="1200">
                          <a:solidFill>
                            <a:schemeClr val="tx1"/>
                          </a:solidFill>
                          <a:latin typeface="等线" panose="02010600030101010101" charset="-122"/>
                        </a:defRPr>
                      </a:lvl7pPr>
                      <a:lvl8pPr marL="2400935" algn="l" defTabSz="685800" rtl="0" eaLnBrk="1" latinLnBrk="0" hangingPunct="1">
                        <a:defRPr sz="1355" kern="1200">
                          <a:solidFill>
                            <a:schemeClr val="tx1"/>
                          </a:solidFill>
                          <a:latin typeface="等线" panose="02010600030101010101" charset="-122"/>
                        </a:defRPr>
                      </a:lvl8pPr>
                      <a:lvl9pPr marL="2743835" algn="l" defTabSz="685800" rtl="0" eaLnBrk="1" latinLnBrk="0" hangingPunct="1">
                        <a:defRPr sz="1355" kern="1200">
                          <a:solidFill>
                            <a:schemeClr val="tx1"/>
                          </a:solidFill>
                          <a:latin typeface="等线" panose="02010600030101010101" charset="-122"/>
                        </a:defRPr>
                      </a:lvl9pPr>
                    </a:lstStyle>
                    <a:p>
                      <a:pPr algn="l">
                        <a:buNone/>
                      </a:pPr>
                      <a:endParaRPr lang="zh-CN" altLang="en-US" sz="1800" b="1" dirty="0">
                        <a:solidFill>
                          <a:schemeClr val="tx1"/>
                        </a:solidFill>
                        <a:latin typeface="方正大标宋简体" panose="02000000000000000000" charset="-122"/>
                        <a:ea typeface="方正大标宋简体" panose="02000000000000000000" charset="-122"/>
                        <a:cs typeface="宋体" panose="02010600030101010101" pitchFamily="2" charset="-122"/>
                      </a:endParaRPr>
                    </a:p>
                  </a:txBody>
                  <a:tcPr marL="38579" marR="38579" marT="0" marB="0" anchor="ctr">
                    <a:lnL w="1905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9050" cap="flat" cmpd="sng" algn="ctr">
                      <a:solidFill>
                        <a:sysClr val="windowText" lastClr="000000"/>
                      </a:solidFill>
                      <a:prstDash val="solid"/>
                      <a:round/>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sp>
        <p:nvSpPr>
          <p:cNvPr id="4" name="文本框 2"/>
          <p:cNvSpPr txBox="1"/>
          <p:nvPr>
            <p:custDataLst>
              <p:tags r:id="rId1"/>
            </p:custDataLst>
          </p:nvPr>
        </p:nvSpPr>
        <p:spPr>
          <a:xfrm>
            <a:off x="1992291" y="1524942"/>
            <a:ext cx="5776295"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cs typeface="方正大标宋简体" panose="02000000000000000000" charset="-122"/>
              </a:rPr>
              <a:t>枣宜会战中，</a:t>
            </a:r>
            <a:r>
              <a:rPr lang="en-US" altLang="zh-CN" sz="2000" b="1" dirty="0">
                <a:solidFill>
                  <a:srgbClr val="0070C0"/>
                </a:solidFill>
                <a:latin typeface="黑体" panose="02010609060101010101" pitchFamily="49" charset="-122"/>
                <a:ea typeface="黑体" panose="02010609060101010101" pitchFamily="49" charset="-122"/>
                <a:cs typeface="方正大标宋简体" panose="02000000000000000000" charset="-122"/>
              </a:rPr>
              <a:t>33</a:t>
            </a:r>
            <a:r>
              <a:rPr lang="zh-CN" altLang="en-US" sz="2000" b="1" dirty="0">
                <a:solidFill>
                  <a:srgbClr val="0070C0"/>
                </a:solidFill>
                <a:latin typeface="黑体" panose="02010609060101010101" pitchFamily="49" charset="-122"/>
                <a:ea typeface="黑体" panose="02010609060101010101" pitchFamily="49" charset="-122"/>
                <a:cs typeface="方正大标宋简体" panose="02000000000000000000" charset="-122"/>
              </a:rPr>
              <a:t>集团军总司令张自忠上将壮烈殉国。</a:t>
            </a:r>
            <a:endParaRPr lang="zh-CN" altLang="en-US" sz="2000" b="1" dirty="0">
              <a:solidFill>
                <a:srgbClr val="0070C0"/>
              </a:solidFill>
              <a:latin typeface="黑体" panose="02010609060101010101" pitchFamily="49" charset="-122"/>
              <a:ea typeface="黑体" panose="02010609060101010101" pitchFamily="49" charset="-122"/>
              <a:cs typeface="方正大标宋简体" panose="02000000000000000000" charset="-122"/>
            </a:endParaRPr>
          </a:p>
        </p:txBody>
      </p:sp>
      <p:sp>
        <p:nvSpPr>
          <p:cNvPr id="5" name="文本框 3"/>
          <p:cNvSpPr txBox="1"/>
          <p:nvPr>
            <p:custDataLst>
              <p:tags r:id="rId2"/>
            </p:custDataLst>
          </p:nvPr>
        </p:nvSpPr>
        <p:spPr>
          <a:xfrm>
            <a:off x="1992291" y="2093296"/>
            <a:ext cx="6113424"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cs typeface="方正大标宋简体" panose="02000000000000000000" charset="-122"/>
              </a:rPr>
              <a:t>在反“扫荡”中，八路军副参谋长左权将军血洒疆场。</a:t>
            </a:r>
            <a:endParaRPr lang="zh-CN" altLang="en-US" sz="2000" b="1" dirty="0">
              <a:solidFill>
                <a:srgbClr val="0070C0"/>
              </a:solidFill>
              <a:latin typeface="黑体" panose="02010609060101010101" pitchFamily="49" charset="-122"/>
              <a:ea typeface="黑体" panose="02010609060101010101" pitchFamily="49" charset="-122"/>
              <a:cs typeface="方正大标宋简体" panose="02000000000000000000" charset="-122"/>
            </a:endParaRPr>
          </a:p>
        </p:txBody>
      </p:sp>
      <p:sp>
        <p:nvSpPr>
          <p:cNvPr id="6" name="文本框 5"/>
          <p:cNvSpPr txBox="1"/>
          <p:nvPr>
            <p:custDataLst>
              <p:tags r:id="rId3"/>
            </p:custDataLst>
          </p:nvPr>
        </p:nvSpPr>
        <p:spPr>
          <a:xfrm>
            <a:off x="1992291" y="2561120"/>
            <a:ext cx="5492591"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cs typeface="宋体" panose="02010600030101010101" pitchFamily="2" charset="-122"/>
              </a:rPr>
              <a:t>青年学生纷纷投笔从戎。</a:t>
            </a:r>
            <a:endParaRPr lang="zh-CN" altLang="en-US" sz="2000" b="1" dirty="0">
              <a:solidFill>
                <a:srgbClr val="0070C0"/>
              </a:solidFill>
              <a:latin typeface="黑体" panose="02010609060101010101" pitchFamily="49" charset="-122"/>
              <a:ea typeface="黑体" panose="02010609060101010101" pitchFamily="49" charset="-122"/>
              <a:cs typeface="宋体" panose="02010600030101010101" pitchFamily="2" charset="-122"/>
            </a:endParaRPr>
          </a:p>
        </p:txBody>
      </p:sp>
      <p:sp>
        <p:nvSpPr>
          <p:cNvPr id="7" name="文本框 6"/>
          <p:cNvSpPr txBox="1"/>
          <p:nvPr>
            <p:custDataLst>
              <p:tags r:id="rId4"/>
            </p:custDataLst>
          </p:nvPr>
        </p:nvSpPr>
        <p:spPr>
          <a:xfrm>
            <a:off x="2004155" y="2987270"/>
            <a:ext cx="5359241"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rPr>
              <a:t>积极参加抗日宣传、救护和战地服务。</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8" name="文本框 8"/>
          <p:cNvSpPr txBox="1"/>
          <p:nvPr>
            <p:custDataLst>
              <p:tags r:id="rId5"/>
            </p:custDataLst>
          </p:nvPr>
        </p:nvSpPr>
        <p:spPr>
          <a:xfrm>
            <a:off x="1992291" y="3438973"/>
            <a:ext cx="5190649"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cs typeface="宋体" panose="02010600030101010101" pitchFamily="2" charset="-122"/>
              </a:rPr>
              <a:t>不分昼夜加班生产、支援前线。</a:t>
            </a:r>
            <a:endParaRPr lang="zh-CN" altLang="en-US" sz="2000" b="1" dirty="0">
              <a:solidFill>
                <a:srgbClr val="0070C0"/>
              </a:solidFill>
              <a:latin typeface="黑体" panose="02010609060101010101" pitchFamily="49" charset="-122"/>
              <a:ea typeface="黑体" panose="02010609060101010101" pitchFamily="49" charset="-122"/>
              <a:cs typeface="宋体" panose="02010600030101010101" pitchFamily="2" charset="-122"/>
            </a:endParaRPr>
          </a:p>
        </p:txBody>
      </p:sp>
      <p:sp>
        <p:nvSpPr>
          <p:cNvPr id="9" name="文本框 9"/>
          <p:cNvSpPr txBox="1"/>
          <p:nvPr>
            <p:custDataLst>
              <p:tags r:id="rId6"/>
            </p:custDataLst>
          </p:nvPr>
        </p:nvSpPr>
        <p:spPr>
          <a:xfrm>
            <a:off x="2004155" y="3857244"/>
            <a:ext cx="5447824"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rPr>
              <a:t>积极捐款捐物，支援抗战，回国参战。</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10" name="文本框 10"/>
          <p:cNvSpPr txBox="1"/>
          <p:nvPr>
            <p:custDataLst>
              <p:tags r:id="rId7"/>
            </p:custDataLst>
          </p:nvPr>
        </p:nvSpPr>
        <p:spPr>
          <a:xfrm>
            <a:off x="2004155" y="4264296"/>
            <a:ext cx="5511641" cy="359713"/>
          </a:xfrm>
          <a:prstGeom prst="rect">
            <a:avLst/>
          </a:prstGeom>
          <a:noFill/>
        </p:spPr>
        <p:txBody>
          <a:bodyPr wrap="square" lIns="51433" tIns="25717" rIns="51433" bIns="25717" rtlCol="0">
            <a:spAutoFit/>
          </a:bodyPr>
          <a:lstStyle/>
          <a:p>
            <a:pPr defTabSz="514350"/>
            <a:r>
              <a:rPr lang="zh-CN" altLang="en-US" sz="2000" b="1" dirty="0">
                <a:solidFill>
                  <a:srgbClr val="0070C0"/>
                </a:solidFill>
                <a:latin typeface="黑体" panose="02010609060101010101" pitchFamily="49" charset="-122"/>
                <a:ea typeface="黑体" panose="02010609060101010101" pitchFamily="49" charset="-122"/>
                <a:cs typeface="宋体" panose="02010600030101010101" pitchFamily="2" charset="-122"/>
              </a:rPr>
              <a:t>成立抗战协会，宣传抗战，振奋士气。</a:t>
            </a:r>
            <a:endParaRPr lang="zh-CN" altLang="en-US" sz="2000" b="1" dirty="0">
              <a:solidFill>
                <a:srgbClr val="0070C0"/>
              </a:solidFill>
              <a:latin typeface="黑体" panose="02010609060101010101" pitchFamily="49" charset="-122"/>
              <a:ea typeface="黑体" panose="02010609060101010101" pitchFamily="49"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351354" y="789885"/>
            <a:ext cx="8534400" cy="4205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b="1" dirty="0">
                <a:solidFill>
                  <a:srgbClr val="C00000"/>
                </a:solidFill>
                <a:latin typeface="黑体" panose="02010609060101010101" pitchFamily="49" charset="-122"/>
                <a:ea typeface="黑体" panose="02010609060101010101" pitchFamily="49" charset="-122"/>
                <a:sym typeface="+mn-ea"/>
              </a:rPr>
              <a:t>二、中共七大</a:t>
            </a:r>
            <a:endParaRPr lang="zh-CN" altLang="zh-CN" sz="2800" b="1" dirty="0">
              <a:solidFill>
                <a:srgbClr val="C00000"/>
              </a:solidFill>
              <a:latin typeface="黑体" panose="02010609060101010101" pitchFamily="49" charset="-122"/>
              <a:ea typeface="黑体" panose="02010609060101010101" pitchFamily="49" charset="-122"/>
              <a:sym typeface="+mn-ea"/>
            </a:endParaRPr>
          </a:p>
        </p:txBody>
      </p:sp>
      <p:sp>
        <p:nvSpPr>
          <p:cNvPr id="4" name="文本框 3"/>
          <p:cNvSpPr txBox="1"/>
          <p:nvPr/>
        </p:nvSpPr>
        <p:spPr>
          <a:xfrm>
            <a:off x="616006" y="1376726"/>
            <a:ext cx="8121827" cy="3171637"/>
          </a:xfrm>
          <a:prstGeom prst="rect">
            <a:avLst/>
          </a:prstGeom>
          <a:noFill/>
        </p:spPr>
        <p:txBody>
          <a:bodyPr wrap="square" lIns="68580" tIns="34290" rIns="68580" bIns="34290">
            <a:spAutoFit/>
          </a:bodyPr>
          <a:lstStyle/>
          <a:p>
            <a:pPr algn="just">
              <a:lnSpc>
                <a:spcPct val="120000"/>
              </a:lnSpc>
              <a:defRPr/>
            </a:pPr>
            <a:r>
              <a:rPr lang="en-US" altLang="zh-CN" sz="2400" b="1" spc="113" dirty="0">
                <a:solidFill>
                  <a:srgbClr val="0070C0"/>
                </a:solidFill>
                <a:latin typeface="黑体" panose="02010609060101010101" pitchFamily="49" charset="-122"/>
                <a:ea typeface="黑体" panose="02010609060101010101" pitchFamily="49" charset="-122"/>
              </a:rPr>
              <a:t>1.</a:t>
            </a:r>
            <a:r>
              <a:rPr lang="zh-CN" altLang="en-US" sz="2400" b="1" spc="113" dirty="0">
                <a:solidFill>
                  <a:srgbClr val="0070C0"/>
                </a:solidFill>
                <a:latin typeface="黑体" panose="02010609060101010101" pitchFamily="49" charset="-122"/>
                <a:ea typeface="黑体" panose="02010609060101010101" pitchFamily="49" charset="-122"/>
              </a:rPr>
              <a:t>时间、地点：</a:t>
            </a:r>
            <a:r>
              <a:rPr lang="en-US" altLang="zh-CN" sz="2400" b="1" spc="113" dirty="0">
                <a:solidFill>
                  <a:prstClr val="black"/>
                </a:solidFill>
                <a:latin typeface="黑体" panose="02010609060101010101" pitchFamily="49" charset="-122"/>
                <a:ea typeface="黑体" panose="02010609060101010101" pitchFamily="49" charset="-122"/>
              </a:rPr>
              <a:t>1945</a:t>
            </a:r>
            <a:r>
              <a:rPr lang="zh-CN" altLang="en-US" sz="2400" b="1" spc="113" dirty="0">
                <a:solidFill>
                  <a:prstClr val="black"/>
                </a:solidFill>
                <a:latin typeface="黑体" panose="02010609060101010101" pitchFamily="49" charset="-122"/>
                <a:ea typeface="黑体" panose="02010609060101010101" pitchFamily="49" charset="-122"/>
              </a:rPr>
              <a:t>年</a:t>
            </a:r>
            <a:r>
              <a:rPr lang="en-US" altLang="zh-CN" sz="2400" b="1" spc="113" dirty="0">
                <a:solidFill>
                  <a:prstClr val="black"/>
                </a:solidFill>
                <a:latin typeface="黑体" panose="02010609060101010101" pitchFamily="49" charset="-122"/>
                <a:ea typeface="黑体" panose="02010609060101010101" pitchFamily="49" charset="-122"/>
              </a:rPr>
              <a:t>4</a:t>
            </a:r>
            <a:r>
              <a:rPr lang="zh-CN" altLang="en-US" sz="2400" b="1" spc="113" dirty="0">
                <a:solidFill>
                  <a:prstClr val="black"/>
                </a:solidFill>
                <a:latin typeface="黑体" panose="02010609060101010101" pitchFamily="49" charset="-122"/>
                <a:ea typeface="黑体" panose="02010609060101010101" pitchFamily="49" charset="-122"/>
              </a:rPr>
              <a:t>月、延安。  </a:t>
            </a:r>
            <a:endParaRPr lang="zh-CN" altLang="en-US" sz="2400" b="1" spc="113" dirty="0">
              <a:solidFill>
                <a:prstClr val="black"/>
              </a:solidFill>
              <a:latin typeface="黑体" panose="02010609060101010101" pitchFamily="49" charset="-122"/>
              <a:ea typeface="黑体" panose="02010609060101010101" pitchFamily="49" charset="-122"/>
            </a:endParaRPr>
          </a:p>
          <a:p>
            <a:pPr algn="just">
              <a:lnSpc>
                <a:spcPct val="120000"/>
              </a:lnSpc>
              <a:defRPr/>
            </a:pPr>
            <a:r>
              <a:rPr lang="en-US" altLang="zh-CN" sz="2400" b="1" spc="113" dirty="0">
                <a:solidFill>
                  <a:srgbClr val="0070C0"/>
                </a:solidFill>
                <a:latin typeface="黑体" panose="02010609060101010101" pitchFamily="49" charset="-122"/>
                <a:ea typeface="黑体" panose="02010609060101010101" pitchFamily="49" charset="-122"/>
              </a:rPr>
              <a:t>2.</a:t>
            </a:r>
            <a:r>
              <a:rPr lang="zh-CN" altLang="en-US" sz="2400" b="1" spc="113" dirty="0" smtClean="0">
                <a:solidFill>
                  <a:srgbClr val="0070C0"/>
                </a:solidFill>
                <a:latin typeface="黑体" panose="02010609060101010101" pitchFamily="49" charset="-122"/>
                <a:ea typeface="黑体" panose="02010609060101010101" pitchFamily="49" charset="-122"/>
              </a:rPr>
              <a:t>内容：</a:t>
            </a:r>
            <a:endParaRPr lang="en-US" altLang="zh-CN" sz="2400" b="1" spc="113" dirty="0">
              <a:solidFill>
                <a:srgbClr val="0070C0"/>
              </a:solidFill>
              <a:latin typeface="黑体" panose="02010609060101010101" pitchFamily="49" charset="-122"/>
              <a:ea typeface="黑体" panose="02010609060101010101" pitchFamily="49" charset="-122"/>
            </a:endParaRPr>
          </a:p>
          <a:p>
            <a:pPr algn="just">
              <a:lnSpc>
                <a:spcPct val="120000"/>
              </a:lnSpc>
              <a:defRPr/>
            </a:pPr>
            <a:r>
              <a:rPr lang="zh-CN" altLang="en-US" sz="2400" b="1" spc="113" dirty="0">
                <a:solidFill>
                  <a:srgbClr val="C00000"/>
                </a:solidFill>
                <a:latin typeface="黑体" panose="02010609060101010101" pitchFamily="49" charset="-122"/>
                <a:ea typeface="黑体" panose="02010609060101010101" pitchFamily="49" charset="-122"/>
              </a:rPr>
              <a:t>（</a:t>
            </a:r>
            <a:r>
              <a:rPr lang="en-US" altLang="zh-CN" sz="2400" b="1" spc="113" dirty="0">
                <a:solidFill>
                  <a:srgbClr val="C00000"/>
                </a:solidFill>
                <a:latin typeface="黑体" panose="02010609060101010101" pitchFamily="49" charset="-122"/>
                <a:ea typeface="黑体" panose="02010609060101010101" pitchFamily="49" charset="-122"/>
              </a:rPr>
              <a:t>1</a:t>
            </a:r>
            <a:r>
              <a:rPr lang="zh-CN" altLang="en-US" sz="2400" b="1" spc="113" dirty="0">
                <a:solidFill>
                  <a:srgbClr val="C00000"/>
                </a:solidFill>
                <a:latin typeface="黑体" panose="02010609060101010101" pitchFamily="49" charset="-122"/>
                <a:ea typeface="黑体" panose="02010609060101010101" pitchFamily="49" charset="-122"/>
              </a:rPr>
              <a:t>）政治上：</a:t>
            </a:r>
            <a:r>
              <a:rPr lang="zh-CN" altLang="en-US" sz="2400" b="1" spc="113" dirty="0">
                <a:solidFill>
                  <a:prstClr val="black"/>
                </a:solidFill>
                <a:latin typeface="黑体" panose="02010609060101010101" pitchFamily="49" charset="-122"/>
                <a:ea typeface="黑体" panose="02010609060101010101" pitchFamily="49" charset="-122"/>
              </a:rPr>
              <a:t>①</a:t>
            </a:r>
            <a:r>
              <a:rPr lang="zh-CN" altLang="en-US" sz="2400" b="1" dirty="0">
                <a:latin typeface="黑体" panose="02010609060101010101" pitchFamily="49" charset="-122"/>
                <a:ea typeface="黑体" panose="02010609060101010101" pitchFamily="49" charset="-122"/>
                <a:cs typeface="Arial" panose="020B0604020202020204"/>
              </a:rPr>
              <a:t>中共领导中国民主革命曲折发展的历史经验，特别总结了抗战的丰富经验。</a:t>
            </a:r>
            <a:endParaRPr lang="zh-CN" altLang="en-US" sz="2400" b="1" dirty="0">
              <a:latin typeface="黑体" panose="02010609060101010101" pitchFamily="49" charset="-122"/>
              <a:ea typeface="黑体" panose="02010609060101010101" pitchFamily="49" charset="-122"/>
              <a:cs typeface="Arial" panose="020B0604020202020204"/>
            </a:endParaRPr>
          </a:p>
          <a:p>
            <a:pPr algn="just">
              <a:lnSpc>
                <a:spcPct val="120000"/>
              </a:lnSpc>
              <a:defRPr/>
            </a:pPr>
            <a:r>
              <a:rPr lang="zh-CN" altLang="en-US" sz="2400" b="1" spc="113" dirty="0">
                <a:solidFill>
                  <a:prstClr val="black"/>
                </a:solidFill>
                <a:latin typeface="黑体" panose="02010609060101010101" pitchFamily="49" charset="-122"/>
                <a:ea typeface="黑体" panose="02010609060101010101" pitchFamily="49" charset="-122"/>
              </a:rPr>
              <a:t>②制定党的政治路线：放手</a:t>
            </a:r>
            <a:r>
              <a:rPr lang="zh-CN" altLang="en-US" sz="2400" b="1" u="sng" spc="113" dirty="0">
                <a:solidFill>
                  <a:srgbClr val="FF0000"/>
                </a:solidFill>
                <a:latin typeface="黑体" panose="02010609060101010101" pitchFamily="49" charset="-122"/>
                <a:ea typeface="黑体" panose="02010609060101010101" pitchFamily="49" charset="-122"/>
              </a:rPr>
              <a:t>发动群众</a:t>
            </a:r>
            <a:r>
              <a:rPr lang="zh-CN" altLang="en-US" sz="2400" b="1" spc="113" dirty="0">
                <a:solidFill>
                  <a:prstClr val="black"/>
                </a:solidFill>
                <a:latin typeface="黑体" panose="02010609060101010101" pitchFamily="49" charset="-122"/>
                <a:ea typeface="黑体" panose="02010609060101010101" pitchFamily="49" charset="-122"/>
              </a:rPr>
              <a:t>，壮大人民力量，在中国共产党的领导下，打败日本帝国主义，解放全国人民，建立一个</a:t>
            </a:r>
            <a:r>
              <a:rPr lang="zh-CN" altLang="en-US" sz="2400" b="1" u="sng" spc="113" dirty="0">
                <a:solidFill>
                  <a:srgbClr val="FF0000"/>
                </a:solidFill>
                <a:latin typeface="黑体" panose="02010609060101010101" pitchFamily="49" charset="-122"/>
                <a:ea typeface="黑体" panose="02010609060101010101" pitchFamily="49" charset="-122"/>
              </a:rPr>
              <a:t>新民主主义</a:t>
            </a:r>
            <a:r>
              <a:rPr lang="zh-CN" altLang="en-US" sz="2400" b="1" spc="113" dirty="0">
                <a:solidFill>
                  <a:prstClr val="black"/>
                </a:solidFill>
                <a:latin typeface="黑体" panose="02010609060101010101" pitchFamily="49" charset="-122"/>
                <a:ea typeface="黑体" panose="02010609060101010101" pitchFamily="49" charset="-122"/>
              </a:rPr>
              <a:t>的中国</a:t>
            </a:r>
            <a:r>
              <a:rPr lang="zh-CN" altLang="en-US" sz="2400" b="1" spc="113" dirty="0" smtClean="0">
                <a:solidFill>
                  <a:prstClr val="black"/>
                </a:solidFill>
                <a:latin typeface="黑体" panose="02010609060101010101" pitchFamily="49" charset="-122"/>
                <a:ea typeface="黑体" panose="02010609060101010101" pitchFamily="49" charset="-122"/>
              </a:rPr>
              <a:t>。</a:t>
            </a:r>
            <a:endParaRPr lang="zh-CN" altLang="en-US" sz="2400" b="1" spc="113" dirty="0">
              <a:solidFill>
                <a:prstClr val="black"/>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863400" y="3010299"/>
            <a:ext cx="7878524" cy="1398844"/>
          </a:xfrm>
          <a:prstGeom prst="rect">
            <a:avLst/>
          </a:prstGeom>
          <a:noFill/>
        </p:spPr>
        <p:txBody>
          <a:bodyPr wrap="square" lIns="68580" tIns="34290" rIns="68580" bIns="34290">
            <a:spAutoFit/>
          </a:bodyPr>
          <a:lstStyle/>
          <a:p>
            <a:pPr defTabSz="342900">
              <a:lnSpc>
                <a:spcPct val="120000"/>
              </a:lnSpc>
              <a:spcBef>
                <a:spcPct val="0"/>
              </a:spcBef>
              <a:spcAft>
                <a:spcPct val="0"/>
              </a:spcAft>
              <a:defRPr/>
            </a:pPr>
            <a:r>
              <a:rPr lang="en-US" altLang="zh-CN" sz="2400" b="1" spc="113" dirty="0" smtClean="0">
                <a:solidFill>
                  <a:srgbClr val="0070C0"/>
                </a:solidFill>
                <a:latin typeface="黑体" panose="02010609060101010101" pitchFamily="49" charset="-122"/>
                <a:ea typeface="黑体" panose="02010609060101010101" pitchFamily="49" charset="-122"/>
              </a:rPr>
              <a:t>3.</a:t>
            </a:r>
            <a:r>
              <a:rPr lang="zh-CN" altLang="en-US" sz="2400" b="1" spc="113" dirty="0">
                <a:solidFill>
                  <a:srgbClr val="0070C0"/>
                </a:solidFill>
                <a:latin typeface="黑体" panose="02010609060101010101" pitchFamily="49" charset="-122"/>
                <a:ea typeface="黑体" panose="02010609060101010101" pitchFamily="49" charset="-122"/>
              </a:rPr>
              <a:t>意义</a:t>
            </a:r>
            <a:r>
              <a:rPr lang="zh-CN" altLang="en-US" sz="2400" b="1" spc="113" dirty="0" smtClean="0">
                <a:solidFill>
                  <a:srgbClr val="0070C0"/>
                </a:solidFill>
                <a:latin typeface="黑体" panose="02010609060101010101" pitchFamily="49" charset="-122"/>
                <a:ea typeface="黑体" panose="02010609060101010101" pitchFamily="49" charset="-122"/>
              </a:rPr>
              <a:t>：</a:t>
            </a:r>
            <a:endParaRPr lang="en-US" altLang="zh-CN" sz="2400" b="1" spc="113" dirty="0">
              <a:solidFill>
                <a:srgbClr val="0070C0"/>
              </a:solidFill>
              <a:latin typeface="黑体" panose="02010609060101010101" pitchFamily="49" charset="-122"/>
              <a:ea typeface="黑体" panose="02010609060101010101" pitchFamily="49" charset="-122"/>
            </a:endParaRPr>
          </a:p>
          <a:p>
            <a:pPr defTabSz="342900">
              <a:lnSpc>
                <a:spcPct val="120000"/>
              </a:lnSpc>
              <a:spcBef>
                <a:spcPct val="0"/>
              </a:spcBef>
              <a:spcAft>
                <a:spcPct val="0"/>
              </a:spcAft>
              <a:defRPr/>
            </a:pPr>
            <a:r>
              <a:rPr lang="zh-CN" altLang="en-US" sz="2400" b="1" spc="113" dirty="0" smtClean="0">
                <a:solidFill>
                  <a:prstClr val="black"/>
                </a:solidFill>
                <a:latin typeface="黑体" panose="02010609060101010101" pitchFamily="49" charset="-122"/>
                <a:ea typeface="黑体" panose="02010609060101010101" pitchFamily="49" charset="-122"/>
                <a:sym typeface="+mn-ea"/>
              </a:rPr>
              <a:t>为</a:t>
            </a:r>
            <a:r>
              <a:rPr lang="zh-CN" altLang="en-US" sz="2400" b="1" spc="113" dirty="0">
                <a:solidFill>
                  <a:prstClr val="black"/>
                </a:solidFill>
                <a:latin typeface="黑体" panose="02010609060101010101" pitchFamily="49" charset="-122"/>
                <a:ea typeface="黑体" panose="02010609060101010101" pitchFamily="49" charset="-122"/>
                <a:sym typeface="+mn-ea"/>
              </a:rPr>
              <a:t>争取抗日战争的最后胜利准备了条件，并为</a:t>
            </a:r>
            <a:r>
              <a:rPr lang="zh-CN" altLang="en-US" sz="2400" b="1" spc="113" dirty="0" smtClean="0">
                <a:solidFill>
                  <a:prstClr val="black"/>
                </a:solidFill>
                <a:latin typeface="黑体" panose="02010609060101010101" pitchFamily="49" charset="-122"/>
                <a:ea typeface="黑体" panose="02010609060101010101" pitchFamily="49" charset="-122"/>
                <a:sym typeface="+mn-ea"/>
              </a:rPr>
              <a:t>中国</a:t>
            </a:r>
            <a:endParaRPr lang="en-US" altLang="zh-CN" sz="2400" b="1" spc="113" dirty="0" smtClean="0">
              <a:solidFill>
                <a:prstClr val="black"/>
              </a:solidFill>
              <a:latin typeface="黑体" panose="02010609060101010101" pitchFamily="49" charset="-122"/>
              <a:ea typeface="黑体" panose="02010609060101010101" pitchFamily="49" charset="-122"/>
              <a:sym typeface="+mn-ea"/>
            </a:endParaRPr>
          </a:p>
          <a:p>
            <a:pPr defTabSz="342900">
              <a:lnSpc>
                <a:spcPct val="120000"/>
              </a:lnSpc>
              <a:spcBef>
                <a:spcPct val="0"/>
              </a:spcBef>
              <a:spcAft>
                <a:spcPct val="0"/>
              </a:spcAft>
              <a:defRPr/>
            </a:pPr>
            <a:r>
              <a:rPr lang="zh-CN" altLang="en-US" sz="2400" b="1" spc="113" dirty="0" smtClean="0">
                <a:solidFill>
                  <a:prstClr val="black"/>
                </a:solidFill>
                <a:latin typeface="黑体" panose="02010609060101010101" pitchFamily="49" charset="-122"/>
                <a:ea typeface="黑体" panose="02010609060101010101" pitchFamily="49" charset="-122"/>
                <a:sym typeface="+mn-ea"/>
              </a:rPr>
              <a:t>共产党</a:t>
            </a:r>
            <a:r>
              <a:rPr lang="zh-CN" altLang="en-US" sz="2400" b="1" spc="113" dirty="0">
                <a:solidFill>
                  <a:prstClr val="black"/>
                </a:solidFill>
                <a:latin typeface="黑体" panose="02010609060101010101" pitchFamily="49" charset="-122"/>
                <a:ea typeface="黑体" panose="02010609060101010101" pitchFamily="49" charset="-122"/>
                <a:sym typeface="+mn-ea"/>
              </a:rPr>
              <a:t>和中国人民指明了战后的奋斗方向！</a:t>
            </a:r>
            <a:endParaRPr lang="zh-CN" altLang="en-US" sz="2400" b="1" spc="113" dirty="0">
              <a:solidFill>
                <a:prstClr val="black"/>
              </a:solidFill>
              <a:latin typeface="黑体" panose="02010609060101010101" pitchFamily="49" charset="-122"/>
              <a:ea typeface="黑体" panose="02010609060101010101" pitchFamily="49" charset="-122"/>
              <a:sym typeface="+mn-ea"/>
            </a:endParaRPr>
          </a:p>
        </p:txBody>
      </p:sp>
      <p:sp>
        <p:nvSpPr>
          <p:cNvPr id="4" name="矩形 3"/>
          <p:cNvSpPr/>
          <p:nvPr/>
        </p:nvSpPr>
        <p:spPr>
          <a:xfrm>
            <a:off x="798548" y="776348"/>
            <a:ext cx="7747312" cy="2308324"/>
          </a:xfrm>
          <a:prstGeom prst="rect">
            <a:avLst/>
          </a:prstGeom>
        </p:spPr>
        <p:txBody>
          <a:bodyPr wrap="square">
            <a:spAutoFit/>
          </a:bodyPr>
          <a:lstStyle/>
          <a:p>
            <a:pPr algn="just">
              <a:lnSpc>
                <a:spcPct val="120000"/>
              </a:lnSpc>
              <a:defRPr/>
            </a:pPr>
            <a:r>
              <a:rPr lang="en-US" altLang="zh-CN" sz="2400" b="1" spc="113" dirty="0">
                <a:solidFill>
                  <a:srgbClr val="0070C0"/>
                </a:solidFill>
                <a:latin typeface="黑体" panose="02010609060101010101" pitchFamily="49" charset="-122"/>
                <a:ea typeface="黑体" panose="02010609060101010101" pitchFamily="49" charset="-122"/>
              </a:rPr>
              <a:t>2.</a:t>
            </a:r>
            <a:r>
              <a:rPr lang="zh-CN" altLang="en-US" sz="2400" b="1" spc="113" dirty="0">
                <a:solidFill>
                  <a:srgbClr val="0070C0"/>
                </a:solidFill>
                <a:latin typeface="黑体" panose="02010609060101010101" pitchFamily="49" charset="-122"/>
                <a:ea typeface="黑体" panose="02010609060101010101" pitchFamily="49" charset="-122"/>
              </a:rPr>
              <a:t>内容：</a:t>
            </a:r>
            <a:endParaRPr lang="en-US" altLang="zh-CN" sz="2400" b="1" spc="113" dirty="0">
              <a:solidFill>
                <a:srgbClr val="0070C0"/>
              </a:solidFill>
              <a:latin typeface="黑体" panose="02010609060101010101" pitchFamily="49" charset="-122"/>
              <a:ea typeface="黑体" panose="02010609060101010101" pitchFamily="49" charset="-122"/>
            </a:endParaRPr>
          </a:p>
          <a:p>
            <a:pPr algn="just">
              <a:lnSpc>
                <a:spcPct val="120000"/>
              </a:lnSpc>
              <a:defRPr/>
            </a:pPr>
            <a:r>
              <a:rPr lang="zh-CN" altLang="en-US" sz="2400" b="1" spc="113" dirty="0" smtClean="0">
                <a:solidFill>
                  <a:srgbClr val="C00000"/>
                </a:solidFill>
                <a:latin typeface="黑体" panose="02010609060101010101" pitchFamily="49" charset="-122"/>
                <a:ea typeface="黑体" panose="02010609060101010101" pitchFamily="49" charset="-122"/>
              </a:rPr>
              <a:t>（</a:t>
            </a:r>
            <a:r>
              <a:rPr lang="en-US" altLang="zh-CN" sz="2400" b="1" spc="113" dirty="0">
                <a:solidFill>
                  <a:srgbClr val="C00000"/>
                </a:solidFill>
                <a:latin typeface="黑体" panose="02010609060101010101" pitchFamily="49" charset="-122"/>
                <a:ea typeface="黑体" panose="02010609060101010101" pitchFamily="49" charset="-122"/>
              </a:rPr>
              <a:t>2</a:t>
            </a:r>
            <a:r>
              <a:rPr lang="zh-CN" altLang="en-US" sz="2400" b="1" spc="113" dirty="0">
                <a:solidFill>
                  <a:srgbClr val="C00000"/>
                </a:solidFill>
                <a:latin typeface="黑体" panose="02010609060101010101" pitchFamily="49" charset="-122"/>
                <a:ea typeface="黑体" panose="02010609060101010101" pitchFamily="49" charset="-122"/>
              </a:rPr>
              <a:t>）组织上：</a:t>
            </a:r>
            <a:r>
              <a:rPr lang="zh-CN" altLang="en-US" sz="2400" b="1" u="sng" spc="113" dirty="0">
                <a:solidFill>
                  <a:srgbClr val="FF0000"/>
                </a:solidFill>
                <a:latin typeface="黑体" panose="02010609060101010101" pitchFamily="49" charset="-122"/>
                <a:ea typeface="黑体" panose="02010609060101010101" pitchFamily="49" charset="-122"/>
              </a:rPr>
              <a:t>毛泽东</a:t>
            </a:r>
            <a:r>
              <a:rPr lang="zh-CN" altLang="en-US" sz="2400" b="1" spc="113" dirty="0">
                <a:solidFill>
                  <a:prstClr val="black"/>
                </a:solidFill>
                <a:latin typeface="黑体" panose="02010609060101010101" pitchFamily="49" charset="-122"/>
                <a:ea typeface="黑体" panose="02010609060101010101" pitchFamily="49" charset="-122"/>
              </a:rPr>
              <a:t>在七届一中全会上当选为</a:t>
            </a:r>
            <a:r>
              <a:rPr lang="zh-CN" altLang="en-US" sz="2400" b="1" u="sng" spc="113" dirty="0" smtClean="0">
                <a:solidFill>
                  <a:srgbClr val="FF0000"/>
                </a:solidFill>
                <a:latin typeface="黑体" panose="02010609060101010101" pitchFamily="49" charset="-122"/>
                <a:ea typeface="黑体" panose="02010609060101010101" pitchFamily="49" charset="-122"/>
              </a:rPr>
              <a:t>中共</a:t>
            </a:r>
            <a:endParaRPr lang="en-US" altLang="zh-CN" sz="2400" b="1" u="sng" spc="113" dirty="0" smtClean="0">
              <a:solidFill>
                <a:srgbClr val="FF0000"/>
              </a:solidFill>
              <a:latin typeface="黑体" panose="02010609060101010101" pitchFamily="49" charset="-122"/>
              <a:ea typeface="黑体" panose="02010609060101010101" pitchFamily="49" charset="-122"/>
            </a:endParaRPr>
          </a:p>
          <a:p>
            <a:pPr algn="just">
              <a:lnSpc>
                <a:spcPct val="120000"/>
              </a:lnSpc>
              <a:defRPr/>
            </a:pPr>
            <a:r>
              <a:rPr lang="zh-CN" altLang="en-US" sz="2400" b="1" u="sng" spc="113" dirty="0" smtClean="0">
                <a:solidFill>
                  <a:srgbClr val="FF0000"/>
                </a:solidFill>
                <a:latin typeface="黑体" panose="02010609060101010101" pitchFamily="49" charset="-122"/>
                <a:ea typeface="黑体" panose="02010609060101010101" pitchFamily="49" charset="-122"/>
              </a:rPr>
              <a:t>中央</a:t>
            </a:r>
            <a:r>
              <a:rPr lang="zh-CN" altLang="en-US" sz="2400" b="1" u="sng" spc="113" dirty="0">
                <a:solidFill>
                  <a:srgbClr val="FF0000"/>
                </a:solidFill>
                <a:latin typeface="黑体" panose="02010609060101010101" pitchFamily="49" charset="-122"/>
                <a:ea typeface="黑体" panose="02010609060101010101" pitchFamily="49" charset="-122"/>
              </a:rPr>
              <a:t>主席</a:t>
            </a:r>
            <a:r>
              <a:rPr lang="zh-CN" altLang="en-US" sz="2400" b="1" spc="113" dirty="0">
                <a:solidFill>
                  <a:prstClr val="black"/>
                </a:solidFill>
                <a:latin typeface="黑体" panose="02010609060101010101" pitchFamily="49" charset="-122"/>
                <a:ea typeface="黑体" panose="02010609060101010101" pitchFamily="49" charset="-122"/>
              </a:rPr>
              <a:t>。</a:t>
            </a:r>
            <a:endParaRPr lang="zh-CN" altLang="en-US" sz="2400" b="1" spc="113" dirty="0">
              <a:solidFill>
                <a:prstClr val="black"/>
              </a:solidFill>
              <a:latin typeface="黑体" panose="02010609060101010101" pitchFamily="49" charset="-122"/>
              <a:ea typeface="黑体" panose="02010609060101010101" pitchFamily="49" charset="-122"/>
            </a:endParaRPr>
          </a:p>
          <a:p>
            <a:pPr algn="just">
              <a:lnSpc>
                <a:spcPct val="120000"/>
              </a:lnSpc>
              <a:defRPr/>
            </a:pPr>
            <a:r>
              <a:rPr lang="zh-CN" altLang="en-US" sz="2400" b="1" spc="113" dirty="0">
                <a:solidFill>
                  <a:prstClr val="black"/>
                </a:solidFill>
                <a:latin typeface="黑体" panose="02010609060101010101" pitchFamily="49" charset="-122"/>
                <a:ea typeface="黑体" panose="02010609060101010101" pitchFamily="49" charset="-122"/>
              </a:rPr>
              <a:t>（</a:t>
            </a:r>
            <a:r>
              <a:rPr lang="en-US" altLang="zh-CN" sz="2400" b="1" spc="113" dirty="0">
                <a:solidFill>
                  <a:srgbClr val="C00000"/>
                </a:solidFill>
                <a:latin typeface="黑体" panose="02010609060101010101" pitchFamily="49" charset="-122"/>
                <a:ea typeface="黑体" panose="02010609060101010101" pitchFamily="49" charset="-122"/>
              </a:rPr>
              <a:t>3</a:t>
            </a:r>
            <a:r>
              <a:rPr lang="zh-CN" altLang="en-US" sz="2400" b="1" spc="113" dirty="0">
                <a:solidFill>
                  <a:srgbClr val="C00000"/>
                </a:solidFill>
                <a:latin typeface="黑体" panose="02010609060101010101" pitchFamily="49" charset="-122"/>
                <a:ea typeface="黑体" panose="02010609060101010101" pitchFamily="49" charset="-122"/>
              </a:rPr>
              <a:t>）思想上：</a:t>
            </a:r>
            <a:r>
              <a:rPr lang="zh-CN" altLang="en-US" sz="2400" b="1" spc="113" dirty="0">
                <a:solidFill>
                  <a:prstClr val="black"/>
                </a:solidFill>
                <a:latin typeface="黑体" panose="02010609060101010101" pitchFamily="49" charset="-122"/>
                <a:ea typeface="黑体" panose="02010609060101010101" pitchFamily="49" charset="-122"/>
              </a:rPr>
              <a:t>确立</a:t>
            </a:r>
            <a:r>
              <a:rPr lang="zh-CN" altLang="en-US" sz="2400" b="1" u="sng" spc="113" dirty="0">
                <a:solidFill>
                  <a:srgbClr val="FF0000"/>
                </a:solidFill>
                <a:latin typeface="黑体" panose="02010609060101010101" pitchFamily="49" charset="-122"/>
                <a:ea typeface="黑体" panose="02010609060101010101" pitchFamily="49" charset="-122"/>
              </a:rPr>
              <a:t>毛泽东思想</a:t>
            </a:r>
            <a:r>
              <a:rPr lang="zh-CN" altLang="en-US" sz="2400" b="1" spc="113" dirty="0">
                <a:solidFill>
                  <a:prstClr val="black"/>
                </a:solidFill>
                <a:latin typeface="黑体" panose="02010609060101010101" pitchFamily="49" charset="-122"/>
                <a:ea typeface="黑体" panose="02010609060101010101" pitchFamily="49" charset="-122"/>
              </a:rPr>
              <a:t>作为中国共产党</a:t>
            </a:r>
            <a:r>
              <a:rPr lang="zh-CN" altLang="en-US" sz="2400" b="1" spc="113" dirty="0" smtClean="0">
                <a:solidFill>
                  <a:prstClr val="black"/>
                </a:solidFill>
                <a:latin typeface="黑体" panose="02010609060101010101" pitchFamily="49" charset="-122"/>
                <a:ea typeface="黑体" panose="02010609060101010101" pitchFamily="49" charset="-122"/>
              </a:rPr>
              <a:t>的指</a:t>
            </a:r>
            <a:endParaRPr lang="en-US" altLang="zh-CN" sz="2400" b="1" spc="113" dirty="0" smtClean="0">
              <a:solidFill>
                <a:prstClr val="black"/>
              </a:solidFill>
              <a:latin typeface="黑体" panose="02010609060101010101" pitchFamily="49" charset="-122"/>
              <a:ea typeface="黑体" panose="02010609060101010101" pitchFamily="49" charset="-122"/>
            </a:endParaRPr>
          </a:p>
          <a:p>
            <a:pPr algn="just">
              <a:lnSpc>
                <a:spcPct val="120000"/>
              </a:lnSpc>
              <a:defRPr/>
            </a:pPr>
            <a:r>
              <a:rPr lang="zh-CN" altLang="en-US" sz="2400" b="1" spc="113" dirty="0" smtClean="0">
                <a:solidFill>
                  <a:prstClr val="black"/>
                </a:solidFill>
                <a:latin typeface="黑体" panose="02010609060101010101" pitchFamily="49" charset="-122"/>
                <a:ea typeface="黑体" panose="02010609060101010101" pitchFamily="49" charset="-122"/>
              </a:rPr>
              <a:t>导思想</a:t>
            </a:r>
            <a:r>
              <a:rPr lang="zh-CN" altLang="en-US" sz="2400" b="1" spc="113" dirty="0">
                <a:solidFill>
                  <a:prstClr val="black"/>
                </a:solidFill>
                <a:latin typeface="黑体" panose="02010609060101010101" pitchFamily="49" charset="-122"/>
                <a:ea typeface="黑体" panose="02010609060101010101" pitchFamily="49" charset="-122"/>
              </a:rPr>
              <a:t>并写入党章。</a:t>
            </a:r>
            <a:endParaRPr lang="zh-CN" altLang="en-US" sz="2400" b="1" spc="113" dirty="0">
              <a:solidFill>
                <a:prstClr val="black"/>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306699" y="894002"/>
            <a:ext cx="4573284" cy="5001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algn="ctr">
              <a:defRPr sz="2800" b="1">
                <a:solidFill>
                  <a:srgbClr val="C00000"/>
                </a:solidFill>
                <a:latin typeface="黑体" panose="02010609060101010101" pitchFamily="49" charset="-122"/>
                <a:ea typeface="黑体" panose="02010609060101010101" pitchFamily="49"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t>三、战略反攻和日本投降</a:t>
            </a:r>
            <a:endParaRPr lang="zh-CN" altLang="en-US" dirty="0"/>
          </a:p>
        </p:txBody>
      </p:sp>
      <p:sp>
        <p:nvSpPr>
          <p:cNvPr id="6" name="文本框 26"/>
          <p:cNvSpPr txBox="1"/>
          <p:nvPr/>
        </p:nvSpPr>
        <p:spPr>
          <a:xfrm>
            <a:off x="1073831" y="1536117"/>
            <a:ext cx="6641883" cy="438582"/>
          </a:xfrm>
          <a:prstGeom prst="rect">
            <a:avLst/>
          </a:prstGeom>
          <a:noFill/>
        </p:spPr>
        <p:txBody>
          <a:bodyPr wrap="non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defRPr/>
            </a:pPr>
            <a:r>
              <a:rPr kumimoji="1" lang="en-US" altLang="zh-CN" sz="2400" b="1" kern="0" dirty="0">
                <a:solidFill>
                  <a:srgbClr val="FF0000"/>
                </a:solidFill>
                <a:latin typeface="黑体" panose="02010609060101010101" pitchFamily="49" charset="-122"/>
                <a:ea typeface="黑体" panose="02010609060101010101" pitchFamily="49" charset="-122"/>
                <a:cs typeface="+mn-ea"/>
                <a:sym typeface="Calibri" panose="020F0502020204030204"/>
              </a:rPr>
              <a:t>1944</a:t>
            </a:r>
            <a:r>
              <a:rPr kumimoji="1" lang="zh-CN" altLang="en-US" sz="2400" b="1" kern="0" dirty="0">
                <a:solidFill>
                  <a:srgbClr val="FF0000"/>
                </a:solidFill>
                <a:latin typeface="黑体" panose="02010609060101010101" pitchFamily="49" charset="-122"/>
                <a:ea typeface="黑体" panose="02010609060101010101" pitchFamily="49" charset="-122"/>
                <a:cs typeface="+mn-ea"/>
                <a:sym typeface="Calibri" panose="020F0502020204030204"/>
              </a:rPr>
              <a:t>年到</a:t>
            </a:r>
            <a:r>
              <a:rPr kumimoji="1" lang="en-US" altLang="zh-CN" sz="2400" b="1" kern="0" dirty="0">
                <a:solidFill>
                  <a:srgbClr val="FF0000"/>
                </a:solidFill>
                <a:latin typeface="黑体" panose="02010609060101010101" pitchFamily="49" charset="-122"/>
                <a:ea typeface="黑体" panose="02010609060101010101" pitchFamily="49" charset="-122"/>
                <a:cs typeface="+mn-ea"/>
                <a:sym typeface="Calibri" panose="020F0502020204030204"/>
              </a:rPr>
              <a:t>1945</a:t>
            </a:r>
            <a:r>
              <a:rPr kumimoji="1" lang="zh-CN" altLang="en-US" sz="2400" b="1" kern="0" dirty="0">
                <a:solidFill>
                  <a:srgbClr val="FF0000"/>
                </a:solidFill>
                <a:latin typeface="黑体" panose="02010609060101010101" pitchFamily="49" charset="-122"/>
                <a:ea typeface="黑体" panose="02010609060101010101" pitchFamily="49" charset="-122"/>
                <a:cs typeface="+mn-ea"/>
                <a:sym typeface="Calibri" panose="020F0502020204030204"/>
              </a:rPr>
              <a:t>年初，世界反法西斯战场捷报频传</a:t>
            </a:r>
            <a:endParaRPr kumimoji="1" lang="zh-CN" altLang="en-US" sz="2400" b="1" kern="0" dirty="0">
              <a:solidFill>
                <a:srgbClr val="FF0000"/>
              </a:solidFill>
              <a:latin typeface="黑体" panose="02010609060101010101" pitchFamily="49" charset="-122"/>
              <a:ea typeface="黑体" panose="02010609060101010101" pitchFamily="49" charset="-122"/>
              <a:cs typeface="+mn-ea"/>
              <a:sym typeface="Calibri" panose="020F0502020204030204"/>
            </a:endParaRPr>
          </a:p>
        </p:txBody>
      </p:sp>
      <p:sp>
        <p:nvSpPr>
          <p:cNvPr id="7" name="矩形 6"/>
          <p:cNvSpPr/>
          <p:nvPr/>
        </p:nvSpPr>
        <p:spPr>
          <a:xfrm>
            <a:off x="388504" y="3389087"/>
            <a:ext cx="2752787" cy="899160"/>
          </a:xfrm>
          <a:prstGeom prst="rect">
            <a:avLst/>
          </a:prstGeom>
          <a:solidFill>
            <a:schemeClr val="accent5">
              <a:lumMod val="20000"/>
              <a:lumOff val="80000"/>
            </a:schemeClr>
          </a:solid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514350">
              <a:spcBef>
                <a:spcPct val="0"/>
              </a:spcBef>
              <a:spcAft>
                <a:spcPct val="0"/>
              </a:spcAft>
              <a:buClr>
                <a:srgbClr val="E7E6E6">
                  <a:lumMod val="10000"/>
                </a:srgbClr>
              </a:buClr>
              <a:defRPr/>
            </a:pPr>
            <a:r>
              <a:rPr lang="en-US" altLang="zh-CN" dirty="0">
                <a:latin typeface="黑体" panose="02010609060101010101" pitchFamily="49" charset="-122"/>
                <a:ea typeface="黑体" panose="02010609060101010101" pitchFamily="49" charset="-122"/>
                <a:cs typeface="+mn-ea"/>
                <a:sym typeface="+mn-lt"/>
              </a:rPr>
              <a:t>1945</a:t>
            </a:r>
            <a:r>
              <a:rPr lang="zh-CN" altLang="en-US" dirty="0">
                <a:latin typeface="黑体" panose="02010609060101010101" pitchFamily="49" charset="-122"/>
                <a:ea typeface="黑体" panose="02010609060101010101" pitchFamily="49" charset="-122"/>
                <a:cs typeface="+mn-ea"/>
                <a:sym typeface="+mn-lt"/>
              </a:rPr>
              <a:t>年</a:t>
            </a:r>
            <a:r>
              <a:rPr lang="en-US" altLang="zh-CN" dirty="0">
                <a:latin typeface="黑体" panose="02010609060101010101" pitchFamily="49" charset="-122"/>
                <a:ea typeface="黑体" panose="02010609060101010101" pitchFamily="49" charset="-122"/>
                <a:cs typeface="+mn-ea"/>
                <a:sym typeface="+mn-lt"/>
              </a:rPr>
              <a:t>4</a:t>
            </a:r>
            <a:r>
              <a:rPr lang="zh-CN" altLang="en-US" dirty="0">
                <a:latin typeface="黑体" panose="02010609060101010101" pitchFamily="49" charset="-122"/>
                <a:ea typeface="黑体" panose="02010609060101010101" pitchFamily="49" charset="-122"/>
                <a:cs typeface="+mn-ea"/>
                <a:sym typeface="+mn-lt"/>
              </a:rPr>
              <a:t>月</a:t>
            </a:r>
            <a:r>
              <a:rPr lang="en-US" altLang="zh-CN" dirty="0">
                <a:latin typeface="黑体" panose="02010609060101010101" pitchFamily="49" charset="-122"/>
                <a:ea typeface="黑体" panose="02010609060101010101" pitchFamily="49" charset="-122"/>
                <a:cs typeface="+mn-ea"/>
                <a:sym typeface="+mn-lt"/>
              </a:rPr>
              <a:t>30</a:t>
            </a:r>
            <a:r>
              <a:rPr lang="zh-CN" altLang="en-US" dirty="0">
                <a:latin typeface="黑体" panose="02010609060101010101" pitchFamily="49" charset="-122"/>
                <a:ea typeface="黑体" panose="02010609060101010101" pitchFamily="49" charset="-122"/>
                <a:cs typeface="+mn-ea"/>
                <a:sym typeface="+mn-lt"/>
              </a:rPr>
              <a:t>日，希特勒自杀身亡。</a:t>
            </a:r>
            <a:r>
              <a:rPr lang="en-US" altLang="zh-CN" dirty="0">
                <a:latin typeface="黑体" panose="02010609060101010101" pitchFamily="49" charset="-122"/>
                <a:ea typeface="黑体" panose="02010609060101010101" pitchFamily="49" charset="-122"/>
                <a:cs typeface="+mn-ea"/>
                <a:sym typeface="+mn-lt"/>
              </a:rPr>
              <a:t>5</a:t>
            </a:r>
            <a:r>
              <a:rPr lang="zh-CN" altLang="en-US" dirty="0">
                <a:latin typeface="黑体" panose="02010609060101010101" pitchFamily="49" charset="-122"/>
                <a:ea typeface="黑体" panose="02010609060101010101" pitchFamily="49" charset="-122"/>
                <a:cs typeface="+mn-ea"/>
                <a:sym typeface="+mn-lt"/>
              </a:rPr>
              <a:t>月</a:t>
            </a:r>
            <a:r>
              <a:rPr lang="en-US" altLang="zh-CN" dirty="0">
                <a:latin typeface="黑体" panose="02010609060101010101" pitchFamily="49" charset="-122"/>
                <a:ea typeface="黑体" panose="02010609060101010101" pitchFamily="49" charset="-122"/>
                <a:cs typeface="+mn-ea"/>
                <a:sym typeface="+mn-lt"/>
              </a:rPr>
              <a:t>9</a:t>
            </a:r>
            <a:r>
              <a:rPr lang="zh-CN" altLang="en-US" dirty="0">
                <a:latin typeface="黑体" panose="02010609060101010101" pitchFamily="49" charset="-122"/>
                <a:ea typeface="黑体" panose="02010609060101010101" pitchFamily="49" charset="-122"/>
                <a:cs typeface="+mn-ea"/>
                <a:sym typeface="+mn-lt"/>
              </a:rPr>
              <a:t>日，德国正式签署无条件投降书。</a:t>
            </a:r>
            <a:endParaRPr lang="zh-CN" altLang="en-US" dirty="0">
              <a:latin typeface="黑体" panose="02010609060101010101" pitchFamily="49" charset="-122"/>
              <a:ea typeface="黑体" panose="02010609060101010101" pitchFamily="49" charset="-122"/>
              <a:cs typeface="+mn-ea"/>
              <a:sym typeface="+mn-lt"/>
            </a:endParaRPr>
          </a:p>
        </p:txBody>
      </p:sp>
      <p:sp>
        <p:nvSpPr>
          <p:cNvPr id="8" name="矩形 7"/>
          <p:cNvSpPr/>
          <p:nvPr/>
        </p:nvSpPr>
        <p:spPr>
          <a:xfrm>
            <a:off x="1041013" y="2928031"/>
            <a:ext cx="1415773" cy="377026"/>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350">
              <a:defRPr/>
            </a:pPr>
            <a:r>
              <a:rPr lang="zh-CN" altLang="en-US" sz="2000" b="1" dirty="0">
                <a:solidFill>
                  <a:srgbClr val="0070C0"/>
                </a:solidFill>
                <a:latin typeface="黑体" panose="02010609060101010101" pitchFamily="49" charset="-122"/>
                <a:ea typeface="黑体" panose="02010609060101010101" pitchFamily="49" charset="-122"/>
                <a:sym typeface="+mn-lt"/>
              </a:rPr>
              <a:t>德国投降</a:t>
            </a:r>
            <a:endParaRPr lang="zh-CN" altLang="en-US" sz="2000" b="1" dirty="0">
              <a:solidFill>
                <a:srgbClr val="0070C0"/>
              </a:solidFill>
              <a:latin typeface="黑体" panose="02010609060101010101" pitchFamily="49" charset="-122"/>
              <a:ea typeface="黑体" panose="02010609060101010101" pitchFamily="49" charset="-122"/>
              <a:sym typeface="+mn-lt"/>
            </a:endParaRPr>
          </a:p>
        </p:txBody>
      </p:sp>
      <p:sp>
        <p:nvSpPr>
          <p:cNvPr id="9" name="矩形 8"/>
          <p:cNvSpPr/>
          <p:nvPr/>
        </p:nvSpPr>
        <p:spPr>
          <a:xfrm>
            <a:off x="3364552" y="3366227"/>
            <a:ext cx="2752787" cy="899160"/>
          </a:xfrm>
          <a:prstGeom prst="rect">
            <a:avLst/>
          </a:prstGeom>
          <a:solidFill>
            <a:schemeClr val="accent5">
              <a:lumMod val="20000"/>
              <a:lumOff val="80000"/>
            </a:schemeClr>
          </a:solid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514350">
              <a:spcBef>
                <a:spcPct val="0"/>
              </a:spcBef>
              <a:spcAft>
                <a:spcPct val="0"/>
              </a:spcAft>
              <a:buClr>
                <a:srgbClr val="E7E6E6">
                  <a:lumMod val="10000"/>
                </a:srgbClr>
              </a:buClr>
              <a:defRPr/>
            </a:pPr>
            <a:r>
              <a:rPr lang="en-US" altLang="zh-CN">
                <a:latin typeface="黑体" panose="02010609060101010101" pitchFamily="49" charset="-122"/>
                <a:ea typeface="黑体" panose="02010609060101010101" pitchFamily="49" charset="-122"/>
                <a:cs typeface="+mn-ea"/>
                <a:sym typeface="+mn-lt"/>
              </a:rPr>
              <a:t>1945</a:t>
            </a:r>
            <a:r>
              <a:rPr lang="zh-CN" altLang="en-US">
                <a:latin typeface="黑体" panose="02010609060101010101" pitchFamily="49" charset="-122"/>
                <a:ea typeface="黑体" panose="02010609060101010101" pitchFamily="49" charset="-122"/>
                <a:cs typeface="+mn-ea"/>
                <a:sym typeface="+mn-lt"/>
              </a:rPr>
              <a:t>年</a:t>
            </a:r>
            <a:r>
              <a:rPr lang="en-US" altLang="zh-CN">
                <a:latin typeface="黑体" panose="02010609060101010101" pitchFamily="49" charset="-122"/>
                <a:ea typeface="黑体" panose="02010609060101010101" pitchFamily="49" charset="-122"/>
                <a:cs typeface="+mn-ea"/>
                <a:sym typeface="+mn-lt"/>
              </a:rPr>
              <a:t>8</a:t>
            </a:r>
            <a:r>
              <a:rPr lang="zh-CN" altLang="en-US">
                <a:latin typeface="黑体" panose="02010609060101010101" pitchFamily="49" charset="-122"/>
                <a:ea typeface="黑体" panose="02010609060101010101" pitchFamily="49" charset="-122"/>
                <a:cs typeface="+mn-ea"/>
                <a:sym typeface="+mn-lt"/>
              </a:rPr>
              <a:t>月</a:t>
            </a:r>
            <a:r>
              <a:rPr lang="en-US" altLang="zh-CN">
                <a:latin typeface="黑体" panose="02010609060101010101" pitchFamily="49" charset="-122"/>
                <a:ea typeface="黑体" panose="02010609060101010101" pitchFamily="49" charset="-122"/>
                <a:cs typeface="+mn-ea"/>
                <a:sym typeface="+mn-lt"/>
              </a:rPr>
              <a:t>6</a:t>
            </a:r>
            <a:r>
              <a:rPr lang="zh-CN" altLang="en-US">
                <a:latin typeface="黑体" panose="02010609060101010101" pitchFamily="49" charset="-122"/>
                <a:ea typeface="黑体" panose="02010609060101010101" pitchFamily="49" charset="-122"/>
                <a:cs typeface="+mn-ea"/>
                <a:sym typeface="+mn-lt"/>
              </a:rPr>
              <a:t>日和</a:t>
            </a:r>
            <a:r>
              <a:rPr lang="en-US" altLang="zh-CN">
                <a:latin typeface="黑体" panose="02010609060101010101" pitchFamily="49" charset="-122"/>
                <a:ea typeface="黑体" panose="02010609060101010101" pitchFamily="49" charset="-122"/>
                <a:cs typeface="+mn-ea"/>
                <a:sym typeface="+mn-lt"/>
              </a:rPr>
              <a:t>9</a:t>
            </a:r>
            <a:r>
              <a:rPr lang="zh-CN" altLang="en-US">
                <a:latin typeface="黑体" panose="02010609060101010101" pitchFamily="49" charset="-122"/>
                <a:ea typeface="黑体" panose="02010609060101010101" pitchFamily="49" charset="-122"/>
                <a:cs typeface="+mn-ea"/>
                <a:sym typeface="+mn-lt"/>
              </a:rPr>
              <a:t>日，美国先后向日本广岛和长崎各投下一枚原子弹。</a:t>
            </a:r>
            <a:endParaRPr lang="zh-CN" altLang="en-US">
              <a:latin typeface="黑体" panose="02010609060101010101" pitchFamily="49" charset="-122"/>
              <a:ea typeface="黑体" panose="02010609060101010101" pitchFamily="49" charset="-122"/>
              <a:cs typeface="+mn-ea"/>
              <a:sym typeface="+mn-lt"/>
            </a:endParaRPr>
          </a:p>
        </p:txBody>
      </p:sp>
      <p:sp>
        <p:nvSpPr>
          <p:cNvPr id="10" name="矩形 9"/>
          <p:cNvSpPr/>
          <p:nvPr/>
        </p:nvSpPr>
        <p:spPr>
          <a:xfrm>
            <a:off x="3968586" y="2908282"/>
            <a:ext cx="1827624" cy="377026"/>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350">
              <a:defRPr/>
            </a:pPr>
            <a:r>
              <a:rPr lang="zh-CN" altLang="en-US" sz="2000" b="1">
                <a:solidFill>
                  <a:srgbClr val="0070C0"/>
                </a:solidFill>
                <a:latin typeface="黑体" panose="02010609060101010101" pitchFamily="49" charset="-122"/>
                <a:ea typeface="黑体" panose="02010609060101010101" pitchFamily="49" charset="-122"/>
                <a:sym typeface="+mn-lt"/>
              </a:rPr>
              <a:t>美国重创日本</a:t>
            </a:r>
            <a:endParaRPr lang="zh-CN" altLang="en-US" sz="2000" b="1">
              <a:solidFill>
                <a:srgbClr val="0070C0"/>
              </a:solidFill>
              <a:latin typeface="黑体" panose="02010609060101010101" pitchFamily="49" charset="-122"/>
              <a:ea typeface="黑体" panose="02010609060101010101" pitchFamily="49" charset="-122"/>
              <a:sym typeface="+mn-lt"/>
            </a:endParaRPr>
          </a:p>
        </p:txBody>
      </p:sp>
      <p:sp>
        <p:nvSpPr>
          <p:cNvPr id="11" name="矩形 10"/>
          <p:cNvSpPr/>
          <p:nvPr/>
        </p:nvSpPr>
        <p:spPr>
          <a:xfrm>
            <a:off x="6368838" y="3365727"/>
            <a:ext cx="2362428" cy="899160"/>
          </a:xfrm>
          <a:prstGeom prst="rect">
            <a:avLst/>
          </a:prstGeom>
          <a:solidFill>
            <a:schemeClr val="accent5">
              <a:lumMod val="20000"/>
              <a:lumOff val="80000"/>
            </a:schemeClr>
          </a:solid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514350">
              <a:spcBef>
                <a:spcPct val="0"/>
              </a:spcBef>
              <a:spcAft>
                <a:spcPct val="0"/>
              </a:spcAft>
              <a:buClr>
                <a:srgbClr val="E7E6E6">
                  <a:lumMod val="10000"/>
                </a:srgbClr>
              </a:buClr>
              <a:defRPr/>
            </a:pPr>
            <a:r>
              <a:rPr lang="en-US" altLang="zh-CN" dirty="0">
                <a:latin typeface="黑体" panose="02010609060101010101" pitchFamily="49" charset="-122"/>
                <a:ea typeface="黑体" panose="02010609060101010101" pitchFamily="49" charset="-122"/>
                <a:cs typeface="+mn-ea"/>
                <a:sym typeface="+mn-lt"/>
              </a:rPr>
              <a:t>1945</a:t>
            </a:r>
            <a:r>
              <a:rPr lang="zh-CN" altLang="en-US" dirty="0">
                <a:latin typeface="黑体" panose="02010609060101010101" pitchFamily="49" charset="-122"/>
                <a:ea typeface="黑体" panose="02010609060101010101" pitchFamily="49" charset="-122"/>
                <a:cs typeface="+mn-ea"/>
                <a:sym typeface="+mn-lt"/>
              </a:rPr>
              <a:t>年</a:t>
            </a:r>
            <a:r>
              <a:rPr lang="en-US" altLang="zh-CN" dirty="0">
                <a:latin typeface="黑体" panose="02010609060101010101" pitchFamily="49" charset="-122"/>
                <a:ea typeface="黑体" panose="02010609060101010101" pitchFamily="49" charset="-122"/>
                <a:cs typeface="+mn-ea"/>
                <a:sym typeface="+mn-lt"/>
              </a:rPr>
              <a:t>8</a:t>
            </a:r>
            <a:r>
              <a:rPr lang="zh-CN" altLang="en-US" dirty="0">
                <a:latin typeface="黑体" panose="02010609060101010101" pitchFamily="49" charset="-122"/>
                <a:ea typeface="黑体" panose="02010609060101010101" pitchFamily="49" charset="-122"/>
                <a:cs typeface="+mn-ea"/>
                <a:sym typeface="+mn-lt"/>
              </a:rPr>
              <a:t>月</a:t>
            </a:r>
            <a:r>
              <a:rPr lang="en-US" altLang="zh-CN" dirty="0">
                <a:latin typeface="黑体" panose="02010609060101010101" pitchFamily="49" charset="-122"/>
                <a:ea typeface="黑体" panose="02010609060101010101" pitchFamily="49" charset="-122"/>
                <a:cs typeface="+mn-ea"/>
                <a:sym typeface="+mn-lt"/>
              </a:rPr>
              <a:t>8</a:t>
            </a:r>
            <a:r>
              <a:rPr lang="zh-CN" altLang="en-US" dirty="0">
                <a:latin typeface="黑体" panose="02010609060101010101" pitchFamily="49" charset="-122"/>
                <a:ea typeface="黑体" panose="02010609060101010101" pitchFamily="49" charset="-122"/>
                <a:cs typeface="+mn-ea"/>
                <a:sym typeface="+mn-lt"/>
              </a:rPr>
              <a:t>日，苏联对日宣战。次日苏联红军出兵中国东北。</a:t>
            </a:r>
            <a:endParaRPr lang="zh-CN" altLang="en-US" dirty="0">
              <a:latin typeface="黑体" panose="02010609060101010101" pitchFamily="49" charset="-122"/>
              <a:ea typeface="黑体" panose="02010609060101010101" pitchFamily="49" charset="-122"/>
              <a:cs typeface="+mn-ea"/>
              <a:sym typeface="+mn-lt"/>
            </a:endParaRPr>
          </a:p>
        </p:txBody>
      </p:sp>
      <p:sp>
        <p:nvSpPr>
          <p:cNvPr id="12" name="矩形 11"/>
          <p:cNvSpPr/>
          <p:nvPr/>
        </p:nvSpPr>
        <p:spPr>
          <a:xfrm>
            <a:off x="6718923" y="2974070"/>
            <a:ext cx="1834932" cy="377026"/>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350">
              <a:defRPr/>
            </a:pPr>
            <a:r>
              <a:rPr lang="zh-CN" altLang="en-US" sz="2000" b="1" dirty="0">
                <a:solidFill>
                  <a:srgbClr val="0070C0"/>
                </a:solidFill>
                <a:latin typeface="黑体" panose="02010609060101010101" pitchFamily="49" charset="-122"/>
                <a:ea typeface="黑体" panose="02010609060101010101" pitchFamily="49" charset="-122"/>
                <a:sym typeface="+mn-lt"/>
              </a:rPr>
              <a:t>苏联对日宣战</a:t>
            </a:r>
            <a:endParaRPr lang="zh-CN" altLang="en-US" sz="2000" b="1" dirty="0">
              <a:solidFill>
                <a:srgbClr val="0070C0"/>
              </a:solidFill>
              <a:latin typeface="黑体" panose="02010609060101010101" pitchFamily="49" charset="-122"/>
              <a:ea typeface="黑体" panose="02010609060101010101" pitchFamily="49" charset="-122"/>
              <a:sym typeface="+mn-lt"/>
            </a:endParaRPr>
          </a:p>
        </p:txBody>
      </p:sp>
      <p:grpSp>
        <p:nvGrpSpPr>
          <p:cNvPr id="15" name="组合 14"/>
          <p:cNvGrpSpPr/>
          <p:nvPr/>
        </p:nvGrpSpPr>
        <p:grpSpPr>
          <a:xfrm>
            <a:off x="388503" y="2202352"/>
            <a:ext cx="2752787" cy="699740"/>
            <a:chOff x="518004" y="2936469"/>
            <a:chExt cx="3670382" cy="932986"/>
          </a:xfrm>
        </p:grpSpPr>
        <p:sp>
          <p:nvSpPr>
            <p:cNvPr id="13" name="箭头: 五边形 12"/>
            <p:cNvSpPr/>
            <p:nvPr/>
          </p:nvSpPr>
          <p:spPr>
            <a:xfrm rot="5400000">
              <a:off x="1886702" y="1567771"/>
              <a:ext cx="932986" cy="3670382"/>
            </a:xfrm>
            <a:prstGeom prst="homePlate">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9060101010101" pitchFamily="49" charset="-122"/>
                <a:ea typeface="黑体" panose="02010609060101010101" pitchFamily="49" charset="-122"/>
              </a:endParaRPr>
            </a:p>
          </p:txBody>
        </p:sp>
        <p:sp>
          <p:nvSpPr>
            <p:cNvPr id="14" name="文本框 13"/>
            <p:cNvSpPr txBox="1"/>
            <p:nvPr/>
          </p:nvSpPr>
          <p:spPr>
            <a:xfrm>
              <a:off x="1542716" y="3043929"/>
              <a:ext cx="1887696" cy="615553"/>
            </a:xfrm>
            <a:prstGeom prst="rect">
              <a:avLst/>
            </a:prstGeom>
            <a:noFill/>
          </p:spPr>
          <p:txBody>
            <a:bodyPr wrap="none" rtlCol="0">
              <a:spAutoFit/>
            </a:bodyPr>
            <a:lstStyle/>
            <a:p>
              <a:r>
                <a:rPr lang="zh-CN" altLang="en-US" sz="2400" dirty="0">
                  <a:latin typeface="黑体" panose="02010609060101010101" pitchFamily="49" charset="-122"/>
                  <a:ea typeface="黑体" panose="02010609060101010101" pitchFamily="49" charset="-122"/>
                </a:rPr>
                <a:t>欧洲战场</a:t>
              </a:r>
              <a:endParaRPr lang="zh-CN" altLang="en-US" sz="2400" dirty="0">
                <a:latin typeface="黑体" panose="02010609060101010101" pitchFamily="49" charset="-122"/>
                <a:ea typeface="黑体" panose="02010609060101010101" pitchFamily="49" charset="-122"/>
              </a:endParaRPr>
            </a:p>
          </p:txBody>
        </p:sp>
      </p:grpSp>
      <p:grpSp>
        <p:nvGrpSpPr>
          <p:cNvPr id="16" name="组合 15"/>
          <p:cNvGrpSpPr/>
          <p:nvPr/>
        </p:nvGrpSpPr>
        <p:grpSpPr>
          <a:xfrm>
            <a:off x="3364552" y="2202351"/>
            <a:ext cx="2752787" cy="699740"/>
            <a:chOff x="518004" y="2936469"/>
            <a:chExt cx="3670382" cy="932986"/>
          </a:xfrm>
        </p:grpSpPr>
        <p:sp>
          <p:nvSpPr>
            <p:cNvPr id="17" name="箭头: 五边形 16"/>
            <p:cNvSpPr/>
            <p:nvPr/>
          </p:nvSpPr>
          <p:spPr>
            <a:xfrm rot="5400000">
              <a:off x="1886702" y="1567771"/>
              <a:ext cx="932986" cy="3670382"/>
            </a:xfrm>
            <a:prstGeom prst="homePlate">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9060101010101" pitchFamily="49" charset="-122"/>
                <a:ea typeface="黑体" panose="02010609060101010101" pitchFamily="49" charset="-122"/>
              </a:endParaRPr>
            </a:p>
          </p:txBody>
        </p:sp>
        <p:sp>
          <p:nvSpPr>
            <p:cNvPr id="18" name="文本框 17"/>
            <p:cNvSpPr txBox="1"/>
            <p:nvPr/>
          </p:nvSpPr>
          <p:spPr>
            <a:xfrm>
              <a:off x="1323383" y="3043932"/>
              <a:ext cx="2298065" cy="615553"/>
            </a:xfrm>
            <a:prstGeom prst="rect">
              <a:avLst/>
            </a:prstGeom>
            <a:noFill/>
          </p:spPr>
          <p:txBody>
            <a:bodyPr wrap="none" rtlCol="0">
              <a:spAutoFit/>
            </a:bodyPr>
            <a:lstStyle/>
            <a:p>
              <a:r>
                <a:rPr lang="zh-CN" altLang="en-US" sz="2400" dirty="0">
                  <a:latin typeface="黑体" panose="02010609060101010101" pitchFamily="49" charset="-122"/>
                  <a:ea typeface="黑体" panose="02010609060101010101" pitchFamily="49" charset="-122"/>
                </a:rPr>
                <a:t>太平洋战场</a:t>
              </a:r>
              <a:endParaRPr lang="zh-CN" altLang="en-US" sz="2400" dirty="0">
                <a:latin typeface="黑体" panose="02010609060101010101" pitchFamily="49" charset="-122"/>
                <a:ea typeface="黑体" panose="02010609060101010101" pitchFamily="49" charset="-122"/>
              </a:endParaRPr>
            </a:p>
          </p:txBody>
        </p:sp>
      </p:grpSp>
      <p:grpSp>
        <p:nvGrpSpPr>
          <p:cNvPr id="19" name="组合 18"/>
          <p:cNvGrpSpPr/>
          <p:nvPr/>
        </p:nvGrpSpPr>
        <p:grpSpPr>
          <a:xfrm>
            <a:off x="6242403" y="2194861"/>
            <a:ext cx="2574737" cy="699740"/>
            <a:chOff x="4202739" y="2774082"/>
            <a:chExt cx="3670382" cy="932986"/>
          </a:xfrm>
        </p:grpSpPr>
        <p:sp>
          <p:nvSpPr>
            <p:cNvPr id="20" name="箭头: 五边形 19"/>
            <p:cNvSpPr/>
            <p:nvPr/>
          </p:nvSpPr>
          <p:spPr>
            <a:xfrm rot="5400000">
              <a:off x="5571437" y="1405384"/>
              <a:ext cx="932986" cy="3670382"/>
            </a:xfrm>
            <a:prstGeom prst="homePlate">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9060101010101" pitchFamily="49" charset="-122"/>
                <a:ea typeface="黑体" panose="02010609060101010101" pitchFamily="49" charset="-122"/>
              </a:endParaRPr>
            </a:p>
          </p:txBody>
        </p:sp>
        <p:sp>
          <p:nvSpPr>
            <p:cNvPr id="21" name="文本框 20"/>
            <p:cNvSpPr txBox="1"/>
            <p:nvPr/>
          </p:nvSpPr>
          <p:spPr>
            <a:xfrm>
              <a:off x="5200315" y="2891826"/>
              <a:ext cx="2018235" cy="615553"/>
            </a:xfrm>
            <a:prstGeom prst="rect">
              <a:avLst/>
            </a:prstGeom>
            <a:noFill/>
          </p:spPr>
          <p:txBody>
            <a:bodyPr wrap="none" rtlCol="0">
              <a:spAutoFit/>
            </a:bodyPr>
            <a:lstStyle/>
            <a:p>
              <a:r>
                <a:rPr lang="zh-CN" altLang="en-US" sz="2400" dirty="0">
                  <a:latin typeface="黑体" panose="02010609060101010101" pitchFamily="49" charset="-122"/>
                  <a:ea typeface="黑体" panose="02010609060101010101" pitchFamily="49" charset="-122"/>
                </a:rPr>
                <a:t>中国战场</a:t>
              </a:r>
              <a:endParaRPr lang="zh-CN" altLang="en-US" sz="2400" dirty="0">
                <a:latin typeface="黑体" panose="02010609060101010101" pitchFamily="49" charset="-122"/>
                <a:ea typeface="黑体" panose="02010609060101010101" pitchFamily="49" charset="-122"/>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custDataLst>
              <p:tags r:id="rId1"/>
            </p:custDataLst>
          </p:nvPr>
        </p:nvCxnSpPr>
        <p:spPr>
          <a:xfrm>
            <a:off x="1000094" y="2869858"/>
            <a:ext cx="7816362" cy="0"/>
          </a:xfrm>
          <a:prstGeom prst="straightConnector1">
            <a:avLst/>
          </a:prstGeom>
          <a:ln w="19050">
            <a:prstDash val="sysDash"/>
            <a:tailEnd type="triangle"/>
          </a:ln>
        </p:spPr>
        <p:style>
          <a:lnRef idx="1">
            <a:schemeClr val="dk1"/>
          </a:lnRef>
          <a:fillRef idx="0">
            <a:schemeClr val="dk1"/>
          </a:fillRef>
          <a:effectRef idx="0">
            <a:schemeClr val="dk1"/>
          </a:effectRef>
          <a:fontRef idx="minor">
            <a:schemeClr val="tx1"/>
          </a:fontRef>
        </p:style>
      </p:cxnSp>
      <p:grpSp>
        <p:nvGrpSpPr>
          <p:cNvPr id="3" name="组合 2"/>
          <p:cNvGrpSpPr/>
          <p:nvPr>
            <p:custDataLst>
              <p:tags r:id="rId2"/>
            </p:custDataLst>
          </p:nvPr>
        </p:nvGrpSpPr>
        <p:grpSpPr>
          <a:xfrm rot="16200000">
            <a:off x="1628148" y="2704610"/>
            <a:ext cx="170353" cy="170353"/>
            <a:chOff x="5869021" y="5872413"/>
            <a:chExt cx="453958" cy="453958"/>
          </a:xfrm>
        </p:grpSpPr>
        <p:sp>
          <p:nvSpPr>
            <p:cNvPr id="4" name="矩形 3"/>
            <p:cNvSpPr/>
            <p:nvPr>
              <p:custDataLst>
                <p:tags r:id="rId3"/>
              </p:custDataLst>
            </p:nvPr>
          </p:nvSpPr>
          <p:spPr>
            <a:xfrm>
              <a:off x="5869021" y="5872413"/>
              <a:ext cx="453958" cy="4539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white"/>
                </a:solidFill>
                <a:latin typeface="黑体" panose="02010609060101010101" pitchFamily="49" charset="-122"/>
                <a:ea typeface="黑体" panose="02010609060101010101" pitchFamily="49" charset="-122"/>
                <a:cs typeface="阿里巴巴普惠体 R" panose="00020600040101010101" pitchFamily="18" charset="-122"/>
              </a:endParaRPr>
            </a:p>
          </p:txBody>
        </p:sp>
        <p:sp>
          <p:nvSpPr>
            <p:cNvPr id="5" name="箭头: V 形 4"/>
            <p:cNvSpPr/>
            <p:nvPr>
              <p:custDataLst>
                <p:tags r:id="rId4"/>
              </p:custDataLst>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black"/>
                </a:solidFill>
                <a:latin typeface="黑体" panose="02010609060101010101" pitchFamily="49" charset="-122"/>
                <a:ea typeface="黑体" panose="02010609060101010101" pitchFamily="49" charset="-122"/>
                <a:cs typeface="阿里巴巴普惠体 R" panose="00020600040101010101" pitchFamily="18" charset="-122"/>
              </a:endParaRPr>
            </a:p>
          </p:txBody>
        </p:sp>
      </p:grpSp>
      <p:grpSp>
        <p:nvGrpSpPr>
          <p:cNvPr id="6" name="组合 5"/>
          <p:cNvGrpSpPr/>
          <p:nvPr>
            <p:custDataLst>
              <p:tags r:id="rId5"/>
            </p:custDataLst>
          </p:nvPr>
        </p:nvGrpSpPr>
        <p:grpSpPr>
          <a:xfrm rot="16200000">
            <a:off x="3599376" y="2688694"/>
            <a:ext cx="170353" cy="170353"/>
            <a:chOff x="5869021" y="5872413"/>
            <a:chExt cx="453958" cy="453958"/>
          </a:xfrm>
        </p:grpSpPr>
        <p:sp>
          <p:nvSpPr>
            <p:cNvPr id="7" name="矩形 6"/>
            <p:cNvSpPr/>
            <p:nvPr>
              <p:custDataLst>
                <p:tags r:id="rId6"/>
              </p:custDataLst>
            </p:nvPr>
          </p:nvSpPr>
          <p:spPr>
            <a:xfrm>
              <a:off x="5869021" y="5872413"/>
              <a:ext cx="453958" cy="4539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white"/>
                </a:solidFill>
                <a:latin typeface="黑体" panose="02010609060101010101" pitchFamily="49" charset="-122"/>
                <a:ea typeface="黑体" panose="02010609060101010101" pitchFamily="49" charset="-122"/>
                <a:cs typeface="阿里巴巴普惠体 R" panose="00020600040101010101" pitchFamily="18" charset="-122"/>
              </a:endParaRPr>
            </a:p>
          </p:txBody>
        </p:sp>
        <p:sp>
          <p:nvSpPr>
            <p:cNvPr id="8" name="箭头: V 形 7"/>
            <p:cNvSpPr/>
            <p:nvPr>
              <p:custDataLst>
                <p:tags r:id="rId7"/>
              </p:custDataLst>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black"/>
                </a:solidFill>
                <a:latin typeface="黑体" panose="02010609060101010101" pitchFamily="49" charset="-122"/>
                <a:ea typeface="黑体" panose="02010609060101010101" pitchFamily="49" charset="-122"/>
                <a:cs typeface="阿里巴巴普惠体 R" panose="00020600040101010101" pitchFamily="18" charset="-122"/>
              </a:endParaRPr>
            </a:p>
          </p:txBody>
        </p:sp>
      </p:grpSp>
      <p:grpSp>
        <p:nvGrpSpPr>
          <p:cNvPr id="9" name="组合 8"/>
          <p:cNvGrpSpPr/>
          <p:nvPr>
            <p:custDataLst>
              <p:tags r:id="rId8"/>
            </p:custDataLst>
          </p:nvPr>
        </p:nvGrpSpPr>
        <p:grpSpPr>
          <a:xfrm rot="16200000">
            <a:off x="5373156" y="2673636"/>
            <a:ext cx="170353" cy="170353"/>
            <a:chOff x="5869021" y="5872413"/>
            <a:chExt cx="453958" cy="453958"/>
          </a:xfrm>
        </p:grpSpPr>
        <p:sp>
          <p:nvSpPr>
            <p:cNvPr id="10" name="矩形 9"/>
            <p:cNvSpPr/>
            <p:nvPr>
              <p:custDataLst>
                <p:tags r:id="rId9"/>
              </p:custDataLst>
            </p:nvPr>
          </p:nvSpPr>
          <p:spPr>
            <a:xfrm>
              <a:off x="5869021" y="5872413"/>
              <a:ext cx="453958" cy="4539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white"/>
                </a:solidFill>
                <a:latin typeface="黑体" panose="02010609060101010101" pitchFamily="49" charset="-122"/>
                <a:ea typeface="黑体" panose="02010609060101010101" pitchFamily="49" charset="-122"/>
                <a:cs typeface="阿里巴巴普惠体 R" panose="00020600040101010101" pitchFamily="18" charset="-122"/>
              </a:endParaRPr>
            </a:p>
          </p:txBody>
        </p:sp>
        <p:sp>
          <p:nvSpPr>
            <p:cNvPr id="11" name="箭头: V 形 10"/>
            <p:cNvSpPr/>
            <p:nvPr>
              <p:custDataLst>
                <p:tags r:id="rId10"/>
              </p:custDataLst>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black"/>
                </a:solidFill>
                <a:latin typeface="黑体" panose="02010609060101010101" pitchFamily="49" charset="-122"/>
                <a:ea typeface="黑体" panose="02010609060101010101" pitchFamily="49" charset="-122"/>
                <a:cs typeface="阿里巴巴普惠体 R" panose="00020600040101010101" pitchFamily="18" charset="-122"/>
              </a:endParaRPr>
            </a:p>
          </p:txBody>
        </p:sp>
      </p:grpSp>
      <p:grpSp>
        <p:nvGrpSpPr>
          <p:cNvPr id="12" name="组合 11"/>
          <p:cNvGrpSpPr/>
          <p:nvPr>
            <p:custDataLst>
              <p:tags r:id="rId11"/>
            </p:custDataLst>
          </p:nvPr>
        </p:nvGrpSpPr>
        <p:grpSpPr>
          <a:xfrm rot="16200000">
            <a:off x="7364943" y="2657154"/>
            <a:ext cx="170353" cy="170353"/>
            <a:chOff x="5869021" y="5872413"/>
            <a:chExt cx="453958" cy="453958"/>
          </a:xfrm>
        </p:grpSpPr>
        <p:sp>
          <p:nvSpPr>
            <p:cNvPr id="13" name="矩形 12"/>
            <p:cNvSpPr/>
            <p:nvPr>
              <p:custDataLst>
                <p:tags r:id="rId12"/>
              </p:custDataLst>
            </p:nvPr>
          </p:nvSpPr>
          <p:spPr>
            <a:xfrm>
              <a:off x="5869021" y="5872413"/>
              <a:ext cx="453958" cy="4539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white"/>
                </a:solidFill>
                <a:latin typeface="黑体" panose="02010609060101010101" pitchFamily="49" charset="-122"/>
                <a:ea typeface="黑体" panose="02010609060101010101" pitchFamily="49" charset="-122"/>
                <a:cs typeface="阿里巴巴普惠体 R" panose="00020600040101010101" pitchFamily="18" charset="-122"/>
              </a:endParaRPr>
            </a:p>
          </p:txBody>
        </p:sp>
        <p:sp>
          <p:nvSpPr>
            <p:cNvPr id="14" name="箭头: V 形 13"/>
            <p:cNvSpPr/>
            <p:nvPr>
              <p:custDataLst>
                <p:tags r:id="rId13"/>
              </p:custDataLst>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spcAft>
                  <a:spcPct val="0"/>
                </a:spcAft>
                <a:defRPr/>
              </a:pPr>
              <a:endParaRPr lang="zh-CN" altLang="en-US">
                <a:solidFill>
                  <a:prstClr val="black"/>
                </a:solidFill>
                <a:latin typeface="黑体" panose="02010609060101010101" pitchFamily="49" charset="-122"/>
                <a:ea typeface="黑体" panose="02010609060101010101" pitchFamily="49" charset="-122"/>
                <a:cs typeface="阿里巴巴普惠体 R" panose="00020600040101010101" pitchFamily="18" charset="-122"/>
              </a:endParaRPr>
            </a:p>
          </p:txBody>
        </p:sp>
      </p:grpSp>
      <p:sp>
        <p:nvSpPr>
          <p:cNvPr id="15" name="文本框 14"/>
          <p:cNvSpPr txBox="1"/>
          <p:nvPr>
            <p:custDataLst>
              <p:tags r:id="rId14"/>
            </p:custDataLst>
          </p:nvPr>
        </p:nvSpPr>
        <p:spPr>
          <a:xfrm>
            <a:off x="243876" y="2690831"/>
            <a:ext cx="897731" cy="332423"/>
          </a:xfrm>
          <a:prstGeom prst="rect">
            <a:avLst/>
          </a:prstGeom>
          <a:noFill/>
        </p:spPr>
        <p:txBody>
          <a:bodyPr wrap="square" lIns="68580" tIns="34290" rIns="68580" bIns="34290">
            <a:spAutoFit/>
          </a:bodyPr>
          <a:lstStyle/>
          <a:p>
            <a:r>
              <a:rPr lang="en-US" altLang="zh-CN" sz="1700" kern="100" dirty="0">
                <a:solidFill>
                  <a:prstClr val="black"/>
                </a:solidFill>
                <a:latin typeface="黑体" panose="02010609060101010101" pitchFamily="49" charset="-122"/>
                <a:ea typeface="黑体" panose="02010609060101010101" pitchFamily="49" charset="-122"/>
              </a:rPr>
              <a:t>1945</a:t>
            </a:r>
            <a:r>
              <a:rPr lang="zh-CN" altLang="en-US" sz="1700" kern="100" dirty="0">
                <a:solidFill>
                  <a:prstClr val="black"/>
                </a:solidFill>
                <a:latin typeface="黑体" panose="02010609060101010101" pitchFamily="49" charset="-122"/>
                <a:ea typeface="黑体" panose="02010609060101010101" pitchFamily="49" charset="-122"/>
              </a:rPr>
              <a:t>年</a:t>
            </a:r>
            <a:endParaRPr lang="zh-CN" altLang="en-US" dirty="0">
              <a:latin typeface="黑体" panose="02010609060101010101" pitchFamily="49" charset="-122"/>
              <a:ea typeface="黑体" panose="02010609060101010101" pitchFamily="49" charset="-122"/>
            </a:endParaRPr>
          </a:p>
        </p:txBody>
      </p:sp>
      <p:sp>
        <p:nvSpPr>
          <p:cNvPr id="16" name="文本框 15"/>
          <p:cNvSpPr txBox="1"/>
          <p:nvPr>
            <p:custDataLst>
              <p:tags r:id="rId15"/>
            </p:custDataLst>
          </p:nvPr>
        </p:nvSpPr>
        <p:spPr>
          <a:xfrm>
            <a:off x="1334488" y="2880067"/>
            <a:ext cx="940777" cy="333072"/>
          </a:xfrm>
          <a:prstGeom prst="rect">
            <a:avLst/>
          </a:prstGeom>
          <a:noFill/>
        </p:spPr>
        <p:txBody>
          <a:bodyPr wrap="square" lIns="68580" tIns="34290" rIns="68580" bIns="34290">
            <a:spAutoFit/>
          </a:bodyPr>
          <a:lstStyle/>
          <a:p>
            <a:r>
              <a:rPr lang="en-US" altLang="zh-CN" sz="1700" kern="100" dirty="0">
                <a:solidFill>
                  <a:prstClr val="black"/>
                </a:solidFill>
                <a:latin typeface="黑体" panose="02010609060101010101" pitchFamily="49" charset="-122"/>
                <a:ea typeface="黑体" panose="02010609060101010101" pitchFamily="49" charset="-122"/>
              </a:rPr>
              <a:t>8</a:t>
            </a:r>
            <a:r>
              <a:rPr lang="zh-CN" altLang="en-US" sz="1700" kern="100" dirty="0">
                <a:solidFill>
                  <a:prstClr val="black"/>
                </a:solidFill>
                <a:latin typeface="黑体" panose="02010609060101010101" pitchFamily="49" charset="-122"/>
                <a:ea typeface="黑体" panose="02010609060101010101" pitchFamily="49" charset="-122"/>
              </a:rPr>
              <a:t>月</a:t>
            </a:r>
            <a:r>
              <a:rPr lang="en-US" altLang="zh-CN" sz="1700" kern="100" dirty="0">
                <a:solidFill>
                  <a:prstClr val="black"/>
                </a:solidFill>
                <a:latin typeface="黑体" panose="02010609060101010101" pitchFamily="49" charset="-122"/>
                <a:ea typeface="黑体" panose="02010609060101010101" pitchFamily="49" charset="-122"/>
              </a:rPr>
              <a:t>9</a:t>
            </a:r>
            <a:r>
              <a:rPr lang="zh-CN" altLang="en-US" sz="1700" kern="100" dirty="0">
                <a:solidFill>
                  <a:prstClr val="black"/>
                </a:solidFill>
                <a:latin typeface="黑体" panose="02010609060101010101" pitchFamily="49" charset="-122"/>
                <a:ea typeface="黑体" panose="02010609060101010101" pitchFamily="49" charset="-122"/>
              </a:rPr>
              <a:t>日</a:t>
            </a:r>
            <a:endParaRPr lang="zh-CN" altLang="en-US" dirty="0">
              <a:latin typeface="黑体" panose="02010609060101010101" pitchFamily="49" charset="-122"/>
              <a:ea typeface="黑体" panose="02010609060101010101" pitchFamily="49" charset="-122"/>
            </a:endParaRPr>
          </a:p>
        </p:txBody>
      </p:sp>
      <p:sp>
        <p:nvSpPr>
          <p:cNvPr id="17" name="文本框 16"/>
          <p:cNvSpPr txBox="1"/>
          <p:nvPr>
            <p:custDataLst>
              <p:tags r:id="rId16"/>
            </p:custDataLst>
          </p:nvPr>
        </p:nvSpPr>
        <p:spPr>
          <a:xfrm>
            <a:off x="804085" y="1016023"/>
            <a:ext cx="1892511" cy="1694310"/>
          </a:xfrm>
          <a:prstGeom prst="rect">
            <a:avLst/>
          </a:prstGeom>
          <a:solidFill>
            <a:schemeClr val="accent1">
              <a:lumMod val="20000"/>
              <a:lumOff val="80000"/>
            </a:schemeClr>
          </a:solidFill>
        </p:spPr>
        <p:txBody>
          <a:bodyPr wrap="square" lIns="68580" tIns="34290" rIns="68580" bIns="34290">
            <a:spAutoFit/>
          </a:bodyPr>
          <a:lstStyle>
            <a:defPPr>
              <a:defRPr lang="zh-CN"/>
            </a:defPPr>
            <a:lvl1pPr algn="just">
              <a:defRPr sz="2100" b="1">
                <a:latin typeface="黑体" panose="02010609060101010101" pitchFamily="49" charset="-122"/>
                <a:ea typeface="黑体" panose="02010609060101010101" pitchFamily="49" charset="-122"/>
              </a:defRPr>
            </a:lvl1pPr>
          </a:lstStyle>
          <a:p>
            <a:pPr>
              <a:lnSpc>
                <a:spcPct val="120000"/>
              </a:lnSpc>
            </a:pPr>
            <a:r>
              <a:rPr lang="zh-CN" altLang="en-US" sz="2200" dirty="0">
                <a:sym typeface="+mn-ea"/>
              </a:rPr>
              <a:t>毛泽东发表</a:t>
            </a:r>
            <a:r>
              <a:rPr lang="en-US" altLang="zh-CN" sz="2200" dirty="0">
                <a:sym typeface="+mn-ea"/>
              </a:rPr>
              <a:t>《</a:t>
            </a:r>
            <a:r>
              <a:rPr lang="zh-CN" altLang="en-US" sz="2200" dirty="0">
                <a:sym typeface="+mn-ea"/>
              </a:rPr>
              <a:t>对日寇的最后一战</a:t>
            </a:r>
            <a:r>
              <a:rPr lang="en-US" altLang="zh-CN" sz="2200" dirty="0">
                <a:sym typeface="+mn-ea"/>
              </a:rPr>
              <a:t>》</a:t>
            </a:r>
            <a:r>
              <a:rPr lang="zh-CN" altLang="en-US" sz="2200" dirty="0" smtClean="0">
                <a:sym typeface="+mn-ea"/>
              </a:rPr>
              <a:t>，</a:t>
            </a:r>
            <a:endParaRPr lang="en-US" altLang="zh-CN" sz="2200" dirty="0" smtClean="0">
              <a:sym typeface="+mn-ea"/>
            </a:endParaRPr>
          </a:p>
          <a:p>
            <a:pPr>
              <a:lnSpc>
                <a:spcPct val="120000"/>
              </a:lnSpc>
            </a:pPr>
            <a:r>
              <a:rPr lang="zh-CN" altLang="en-US" sz="2200" dirty="0" smtClean="0">
                <a:sym typeface="+mn-ea"/>
              </a:rPr>
              <a:t>号召</a:t>
            </a:r>
            <a:r>
              <a:rPr lang="zh-CN" altLang="en-US" sz="2200" dirty="0">
                <a:sym typeface="+mn-ea"/>
              </a:rPr>
              <a:t>全面反攻</a:t>
            </a:r>
            <a:endParaRPr lang="zh-CN" altLang="en-US" sz="2200" dirty="0">
              <a:sym typeface="+mn-ea"/>
            </a:endParaRPr>
          </a:p>
        </p:txBody>
      </p:sp>
      <p:sp>
        <p:nvSpPr>
          <p:cNvPr id="18" name="文本框 17"/>
          <p:cNvSpPr txBox="1"/>
          <p:nvPr>
            <p:custDataLst>
              <p:tags r:id="rId17"/>
            </p:custDataLst>
          </p:nvPr>
        </p:nvSpPr>
        <p:spPr>
          <a:xfrm>
            <a:off x="2923275" y="1402786"/>
            <a:ext cx="1557478" cy="1288045"/>
          </a:xfrm>
          <a:prstGeom prst="rect">
            <a:avLst/>
          </a:prstGeom>
          <a:solidFill>
            <a:schemeClr val="accent1">
              <a:lumMod val="20000"/>
              <a:lumOff val="80000"/>
            </a:schemeClr>
          </a:solidFill>
        </p:spPr>
        <p:txBody>
          <a:bodyPr wrap="square" lIns="68580" tIns="34290" rIns="68580" bIns="34290">
            <a:spAutoFit/>
          </a:bodyPr>
          <a:lstStyle/>
          <a:p>
            <a:pPr algn="ctr">
              <a:lnSpc>
                <a:spcPct val="120000"/>
              </a:lnSpc>
            </a:pPr>
            <a:r>
              <a:rPr lang="zh-CN" altLang="en-US" sz="2200" b="1" dirty="0">
                <a:latin typeface="黑体" panose="02010609060101010101" pitchFamily="49" charset="-122"/>
                <a:ea typeface="黑体" panose="02010609060101010101" pitchFamily="49" charset="-122"/>
                <a:sym typeface="+mn-ea"/>
              </a:rPr>
              <a:t>日本</a:t>
            </a:r>
            <a:r>
              <a:rPr lang="zh-CN" altLang="en-US" sz="2200" b="1" dirty="0" smtClean="0">
                <a:latin typeface="黑体" panose="02010609060101010101" pitchFamily="49" charset="-122"/>
                <a:ea typeface="黑体" panose="02010609060101010101" pitchFamily="49" charset="-122"/>
                <a:sym typeface="+mn-ea"/>
              </a:rPr>
              <a:t>天皇</a:t>
            </a:r>
            <a:endParaRPr lang="en-US" altLang="zh-CN" sz="2200" b="1" dirty="0" smtClean="0">
              <a:latin typeface="黑体" panose="02010609060101010101" pitchFamily="49" charset="-122"/>
              <a:ea typeface="黑体" panose="02010609060101010101" pitchFamily="49" charset="-122"/>
              <a:sym typeface="+mn-ea"/>
            </a:endParaRPr>
          </a:p>
          <a:p>
            <a:pPr algn="ctr">
              <a:lnSpc>
                <a:spcPct val="120000"/>
              </a:lnSpc>
            </a:pPr>
            <a:r>
              <a:rPr lang="zh-CN" altLang="en-US" sz="2200" b="1" dirty="0" smtClean="0">
                <a:latin typeface="黑体" panose="02010609060101010101" pitchFamily="49" charset="-122"/>
                <a:ea typeface="黑体" panose="02010609060101010101" pitchFamily="49" charset="-122"/>
                <a:sym typeface="+mn-ea"/>
              </a:rPr>
              <a:t>宣布</a:t>
            </a:r>
            <a:endParaRPr lang="en-US" altLang="zh-CN" sz="2200" b="1" dirty="0" smtClean="0">
              <a:latin typeface="黑体" panose="02010609060101010101" pitchFamily="49" charset="-122"/>
              <a:ea typeface="黑体" panose="02010609060101010101" pitchFamily="49" charset="-122"/>
              <a:sym typeface="+mn-ea"/>
            </a:endParaRPr>
          </a:p>
          <a:p>
            <a:pPr algn="ctr">
              <a:lnSpc>
                <a:spcPct val="120000"/>
              </a:lnSpc>
            </a:pPr>
            <a:r>
              <a:rPr lang="zh-CN" altLang="en-US" sz="2200" b="1" dirty="0" smtClean="0">
                <a:latin typeface="黑体" panose="02010609060101010101" pitchFamily="49" charset="-122"/>
                <a:ea typeface="黑体" panose="02010609060101010101" pitchFamily="49" charset="-122"/>
                <a:sym typeface="+mn-ea"/>
              </a:rPr>
              <a:t>无条件投降</a:t>
            </a:r>
            <a:endParaRPr lang="zh-CN" altLang="en-US" sz="2200" b="1" dirty="0">
              <a:latin typeface="黑体" panose="02010609060101010101" pitchFamily="49" charset="-122"/>
              <a:ea typeface="黑体" panose="02010609060101010101" pitchFamily="49" charset="-122"/>
              <a:sym typeface="+mn-ea"/>
            </a:endParaRPr>
          </a:p>
        </p:txBody>
      </p:sp>
      <p:sp>
        <p:nvSpPr>
          <p:cNvPr id="19" name="文本框 18"/>
          <p:cNvSpPr txBox="1"/>
          <p:nvPr>
            <p:custDataLst>
              <p:tags r:id="rId18"/>
            </p:custDataLst>
          </p:nvPr>
        </p:nvSpPr>
        <p:spPr>
          <a:xfrm>
            <a:off x="3227319" y="2935619"/>
            <a:ext cx="1084819" cy="333072"/>
          </a:xfrm>
          <a:prstGeom prst="rect">
            <a:avLst/>
          </a:prstGeom>
          <a:noFill/>
        </p:spPr>
        <p:txBody>
          <a:bodyPr wrap="square" lIns="68580" tIns="34290" rIns="68580" bIns="34290">
            <a:spAutoFit/>
          </a:bodyPr>
          <a:lstStyle/>
          <a:p>
            <a:r>
              <a:rPr lang="en-US" altLang="zh-CN" sz="1700" kern="100" dirty="0">
                <a:solidFill>
                  <a:prstClr val="black"/>
                </a:solidFill>
                <a:latin typeface="黑体" panose="02010609060101010101" pitchFamily="49" charset="-122"/>
                <a:ea typeface="黑体" panose="02010609060101010101" pitchFamily="49" charset="-122"/>
              </a:rPr>
              <a:t>8</a:t>
            </a:r>
            <a:r>
              <a:rPr lang="zh-CN" altLang="en-US" sz="1700" kern="100" dirty="0">
                <a:solidFill>
                  <a:prstClr val="black"/>
                </a:solidFill>
                <a:latin typeface="黑体" panose="02010609060101010101" pitchFamily="49" charset="-122"/>
                <a:ea typeface="黑体" panose="02010609060101010101" pitchFamily="49" charset="-122"/>
              </a:rPr>
              <a:t>月</a:t>
            </a:r>
            <a:r>
              <a:rPr lang="en-US" altLang="zh-CN" sz="1700" kern="100" dirty="0">
                <a:solidFill>
                  <a:prstClr val="black"/>
                </a:solidFill>
                <a:latin typeface="黑体" panose="02010609060101010101" pitchFamily="49" charset="-122"/>
                <a:ea typeface="黑体" panose="02010609060101010101" pitchFamily="49" charset="-122"/>
              </a:rPr>
              <a:t>15</a:t>
            </a:r>
            <a:r>
              <a:rPr lang="zh-CN" altLang="en-US" sz="1700" kern="100" dirty="0">
                <a:solidFill>
                  <a:prstClr val="black"/>
                </a:solidFill>
                <a:latin typeface="黑体" panose="02010609060101010101" pitchFamily="49" charset="-122"/>
                <a:ea typeface="黑体" panose="02010609060101010101" pitchFamily="49" charset="-122"/>
              </a:rPr>
              <a:t>日</a:t>
            </a:r>
            <a:endParaRPr lang="zh-CN" altLang="en-US" dirty="0">
              <a:latin typeface="黑体" panose="02010609060101010101" pitchFamily="49" charset="-122"/>
              <a:ea typeface="黑体" panose="02010609060101010101" pitchFamily="49" charset="-122"/>
            </a:endParaRPr>
          </a:p>
        </p:txBody>
      </p:sp>
      <p:sp>
        <p:nvSpPr>
          <p:cNvPr id="20" name="文本框 19"/>
          <p:cNvSpPr txBox="1"/>
          <p:nvPr>
            <p:custDataLst>
              <p:tags r:id="rId19"/>
            </p:custDataLst>
          </p:nvPr>
        </p:nvSpPr>
        <p:spPr>
          <a:xfrm>
            <a:off x="4802704" y="1375784"/>
            <a:ext cx="1298075" cy="1288045"/>
          </a:xfrm>
          <a:prstGeom prst="rect">
            <a:avLst/>
          </a:prstGeom>
          <a:solidFill>
            <a:schemeClr val="accent1">
              <a:lumMod val="20000"/>
              <a:lumOff val="80000"/>
            </a:schemeClr>
          </a:solidFill>
        </p:spPr>
        <p:txBody>
          <a:bodyPr wrap="square" lIns="68580" tIns="34290" rIns="68580" bIns="34290">
            <a:spAutoFit/>
          </a:bodyPr>
          <a:lstStyle>
            <a:defPPr>
              <a:defRPr lang="zh-CN"/>
            </a:defPPr>
            <a:lvl1pPr algn="just">
              <a:defRPr sz="2100" b="1">
                <a:latin typeface="黑体" panose="02010609060101010101" pitchFamily="49" charset="-122"/>
                <a:ea typeface="黑体" panose="02010609060101010101" pitchFamily="49" charset="-122"/>
              </a:defRPr>
            </a:lvl1pPr>
          </a:lstStyle>
          <a:p>
            <a:pPr algn="ctr">
              <a:lnSpc>
                <a:spcPct val="120000"/>
              </a:lnSpc>
            </a:pPr>
            <a:r>
              <a:rPr lang="zh-CN" altLang="en-US" sz="2200" dirty="0">
                <a:sym typeface="+mn-ea"/>
              </a:rPr>
              <a:t>日本政府正式签署投降书</a:t>
            </a:r>
            <a:endParaRPr lang="zh-CN" altLang="en-US" sz="2200" dirty="0">
              <a:sym typeface="+mn-ea"/>
            </a:endParaRPr>
          </a:p>
        </p:txBody>
      </p:sp>
      <p:sp>
        <p:nvSpPr>
          <p:cNvPr id="21" name="文本框 20"/>
          <p:cNvSpPr txBox="1"/>
          <p:nvPr>
            <p:custDataLst>
              <p:tags r:id="rId20"/>
            </p:custDataLst>
          </p:nvPr>
        </p:nvSpPr>
        <p:spPr>
          <a:xfrm>
            <a:off x="6772653" y="1777107"/>
            <a:ext cx="1354931" cy="881780"/>
          </a:xfrm>
          <a:prstGeom prst="rect">
            <a:avLst/>
          </a:prstGeom>
          <a:solidFill>
            <a:schemeClr val="accent1">
              <a:lumMod val="20000"/>
              <a:lumOff val="80000"/>
            </a:schemeClr>
          </a:solidFill>
        </p:spPr>
        <p:txBody>
          <a:bodyPr wrap="square" lIns="68580" tIns="34290" rIns="68580" bIns="34290">
            <a:spAutoFit/>
          </a:bodyPr>
          <a:lstStyle>
            <a:defPPr>
              <a:defRPr lang="zh-CN"/>
            </a:defPPr>
            <a:lvl1pPr algn="just">
              <a:defRPr sz="2100" b="1">
                <a:latin typeface="黑体" panose="02010609060101010101" pitchFamily="49" charset="-122"/>
                <a:ea typeface="黑体" panose="02010609060101010101" pitchFamily="49" charset="-122"/>
              </a:defRPr>
            </a:lvl1pPr>
          </a:lstStyle>
          <a:p>
            <a:pPr>
              <a:lnSpc>
                <a:spcPct val="120000"/>
              </a:lnSpc>
            </a:pPr>
            <a:r>
              <a:rPr lang="zh-CN" altLang="en-US" sz="2200" dirty="0">
                <a:sym typeface="+mn-ea"/>
              </a:rPr>
              <a:t>台湾正式回归祖国</a:t>
            </a:r>
            <a:endParaRPr lang="zh-CN" altLang="en-US" sz="2200" dirty="0">
              <a:sym typeface="+mn-ea"/>
            </a:endParaRPr>
          </a:p>
        </p:txBody>
      </p:sp>
      <p:sp>
        <p:nvSpPr>
          <p:cNvPr id="22" name="文本框 21"/>
          <p:cNvSpPr txBox="1"/>
          <p:nvPr>
            <p:custDataLst>
              <p:tags r:id="rId21"/>
            </p:custDataLst>
          </p:nvPr>
        </p:nvSpPr>
        <p:spPr>
          <a:xfrm>
            <a:off x="5036104" y="2929298"/>
            <a:ext cx="940777" cy="333072"/>
          </a:xfrm>
          <a:prstGeom prst="rect">
            <a:avLst/>
          </a:prstGeom>
          <a:noFill/>
        </p:spPr>
        <p:txBody>
          <a:bodyPr wrap="square" lIns="68580" tIns="34290" rIns="68580" bIns="34290">
            <a:spAutoFit/>
          </a:bodyPr>
          <a:lstStyle/>
          <a:p>
            <a:r>
              <a:rPr lang="en-US" altLang="zh-CN" sz="1700" kern="100" dirty="0">
                <a:solidFill>
                  <a:prstClr val="black"/>
                </a:solidFill>
                <a:latin typeface="黑体" panose="02010609060101010101" pitchFamily="49" charset="-122"/>
                <a:ea typeface="黑体" panose="02010609060101010101" pitchFamily="49" charset="-122"/>
              </a:rPr>
              <a:t>9</a:t>
            </a:r>
            <a:r>
              <a:rPr lang="zh-CN" altLang="en-US" sz="1700" kern="100" dirty="0">
                <a:solidFill>
                  <a:prstClr val="black"/>
                </a:solidFill>
                <a:latin typeface="黑体" panose="02010609060101010101" pitchFamily="49" charset="-122"/>
                <a:ea typeface="黑体" panose="02010609060101010101" pitchFamily="49" charset="-122"/>
              </a:rPr>
              <a:t>月</a:t>
            </a:r>
            <a:r>
              <a:rPr lang="en-US" altLang="zh-CN" sz="1700" kern="100" dirty="0">
                <a:solidFill>
                  <a:prstClr val="black"/>
                </a:solidFill>
                <a:latin typeface="黑体" panose="02010609060101010101" pitchFamily="49" charset="-122"/>
                <a:ea typeface="黑体" panose="02010609060101010101" pitchFamily="49" charset="-122"/>
              </a:rPr>
              <a:t>2</a:t>
            </a:r>
            <a:r>
              <a:rPr lang="zh-CN" altLang="en-US" sz="1700" kern="100" dirty="0">
                <a:solidFill>
                  <a:prstClr val="black"/>
                </a:solidFill>
                <a:latin typeface="黑体" panose="02010609060101010101" pitchFamily="49" charset="-122"/>
                <a:ea typeface="黑体" panose="02010609060101010101" pitchFamily="49" charset="-122"/>
              </a:rPr>
              <a:t>日</a:t>
            </a:r>
            <a:endParaRPr lang="zh-CN" altLang="en-US" dirty="0">
              <a:latin typeface="黑体" panose="02010609060101010101" pitchFamily="49" charset="-122"/>
              <a:ea typeface="黑体" panose="02010609060101010101" pitchFamily="49" charset="-122"/>
            </a:endParaRPr>
          </a:p>
        </p:txBody>
      </p:sp>
      <p:sp>
        <p:nvSpPr>
          <p:cNvPr id="23" name="文本框 22"/>
          <p:cNvSpPr txBox="1"/>
          <p:nvPr>
            <p:custDataLst>
              <p:tags r:id="rId22"/>
            </p:custDataLst>
          </p:nvPr>
        </p:nvSpPr>
        <p:spPr>
          <a:xfrm>
            <a:off x="6922507" y="2919798"/>
            <a:ext cx="1275398" cy="332423"/>
          </a:xfrm>
          <a:prstGeom prst="rect">
            <a:avLst/>
          </a:prstGeom>
          <a:noFill/>
        </p:spPr>
        <p:txBody>
          <a:bodyPr wrap="square" lIns="68580" tIns="34290" rIns="68580" bIns="34290">
            <a:spAutoFit/>
          </a:bodyPr>
          <a:lstStyle/>
          <a:p>
            <a:r>
              <a:rPr lang="en-US" altLang="zh-CN" sz="1700" kern="100" dirty="0">
                <a:solidFill>
                  <a:prstClr val="black"/>
                </a:solidFill>
                <a:latin typeface="黑体" panose="02010609060101010101" pitchFamily="49" charset="-122"/>
                <a:ea typeface="黑体" panose="02010609060101010101" pitchFamily="49" charset="-122"/>
              </a:rPr>
              <a:t>10</a:t>
            </a:r>
            <a:r>
              <a:rPr lang="zh-CN" altLang="en-US" sz="1700" kern="100" dirty="0">
                <a:solidFill>
                  <a:prstClr val="black"/>
                </a:solidFill>
                <a:latin typeface="黑体" panose="02010609060101010101" pitchFamily="49" charset="-122"/>
                <a:ea typeface="黑体" panose="02010609060101010101" pitchFamily="49" charset="-122"/>
              </a:rPr>
              <a:t>月</a:t>
            </a:r>
            <a:r>
              <a:rPr lang="en-US" altLang="zh-CN" sz="1700" kern="100" dirty="0">
                <a:solidFill>
                  <a:prstClr val="black"/>
                </a:solidFill>
                <a:latin typeface="黑体" panose="02010609060101010101" pitchFamily="49" charset="-122"/>
                <a:ea typeface="黑体" panose="02010609060101010101" pitchFamily="49" charset="-122"/>
              </a:rPr>
              <a:t>25</a:t>
            </a:r>
            <a:r>
              <a:rPr lang="zh-CN" altLang="en-US" sz="1700" kern="100" dirty="0">
                <a:solidFill>
                  <a:prstClr val="black"/>
                </a:solidFill>
                <a:latin typeface="黑体" panose="02010609060101010101" pitchFamily="49" charset="-122"/>
                <a:ea typeface="黑体" panose="02010609060101010101" pitchFamily="49" charset="-122"/>
              </a:rPr>
              <a:t>日</a:t>
            </a:r>
            <a:endParaRPr lang="zh-CN" altLang="en-US" dirty="0">
              <a:latin typeface="黑体" panose="02010609060101010101" pitchFamily="49" charset="-122"/>
              <a:ea typeface="黑体" panose="02010609060101010101" pitchFamily="49" charset="-122"/>
            </a:endParaRPr>
          </a:p>
        </p:txBody>
      </p:sp>
      <p:sp>
        <p:nvSpPr>
          <p:cNvPr id="24" name="圆角矩形 67658"/>
          <p:cNvSpPr/>
          <p:nvPr>
            <p:custDataLst>
              <p:tags r:id="rId23"/>
            </p:custDataLst>
          </p:nvPr>
        </p:nvSpPr>
        <p:spPr>
          <a:xfrm>
            <a:off x="4079683" y="3509897"/>
            <a:ext cx="3118724" cy="993478"/>
          </a:xfrm>
          <a:prstGeom prst="roundRect">
            <a:avLst/>
          </a:prstGeom>
          <a:solidFill>
            <a:srgbClr val="C00000"/>
          </a:solidFill>
          <a:ln w="38100">
            <a:noFill/>
          </a:ln>
        </p:spPr>
        <p:txBody>
          <a:bodyPr wrap="square" lIns="68580" tIns="34290" rIns="68580" bIns="34290" anchor="ctr" anchorCtr="0">
            <a:noAutofit/>
          </a:bodyPr>
          <a:lstStyle/>
          <a:p>
            <a:pPr algn="ctr">
              <a:lnSpc>
                <a:spcPct val="100000"/>
              </a:lnSpc>
            </a:pPr>
            <a:r>
              <a:rPr lang="zh-CN" altLang="en-US" sz="2400" b="1" spc="-75">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方正粗黑宋简体" panose="02000000000000000000" charset="-122"/>
              </a:rPr>
              <a:t>抗日战争胜利的标志</a:t>
            </a:r>
            <a:endParaRPr lang="zh-CN" altLang="en-US" sz="2400" b="1" spc="-75">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方正粗黑宋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P spid="21" grpId="0" animBg="1"/>
      <p:bldP spid="24" grpId="0" animBg="1"/>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AS_UNIQUEID" val="238"/>
  <p:tag name="KSO_WM_BEAUTIFY_FLAG" val=""/>
</p:tagLst>
</file>

<file path=ppt/tags/tag101.xml><?xml version="1.0" encoding="utf-8"?>
<p:tagLst xmlns:p="http://schemas.openxmlformats.org/presentationml/2006/main">
  <p:tag name="AS_UNIQUEID" val="239"/>
  <p:tag name="KSO_WM_BEAUTIFY_FLAG" val=""/>
</p:tagLst>
</file>

<file path=ppt/tags/tag102.xml><?xml version="1.0" encoding="utf-8"?>
<p:tagLst xmlns:p="http://schemas.openxmlformats.org/presentationml/2006/main">
  <p:tag name="AS_UNIQUEID" val="240"/>
  <p:tag name="KSO_WM_BEAUTIFY_FLAG" val=""/>
</p:tagLst>
</file>

<file path=ppt/tags/tag103.xml><?xml version="1.0" encoding="utf-8"?>
<p:tagLst xmlns:p="http://schemas.openxmlformats.org/presentationml/2006/main">
  <p:tag name="AS_UNIQUEID" val="241"/>
  <p:tag name="KSO_WM_BEAUTIFY_FLAG" val=""/>
</p:tagLst>
</file>

<file path=ppt/tags/tag104.xml><?xml version="1.0" encoding="utf-8"?>
<p:tagLst xmlns:p="http://schemas.openxmlformats.org/presentationml/2006/main">
  <p:tag name="AS_UNIQUEID" val="242"/>
  <p:tag name="KSO_WM_BEAUTIFY_FLAG" val=""/>
</p:tagLst>
</file>

<file path=ppt/tags/tag105.xml><?xml version="1.0" encoding="utf-8"?>
<p:tagLst xmlns:p="http://schemas.openxmlformats.org/presentationml/2006/main">
  <p:tag name="AS_UNIQUEID" val="243"/>
  <p:tag name="KSO_WM_BEAUTIFY_FLAG" val=""/>
</p:tagLst>
</file>

<file path=ppt/tags/tag106.xml><?xml version="1.0" encoding="utf-8"?>
<p:tagLst xmlns:p="http://schemas.openxmlformats.org/presentationml/2006/main">
  <p:tag name="AS_UNIQUEID" val="244"/>
  <p:tag name="KSO_WM_BEAUTIFY_FLAG" val=""/>
</p:tagLst>
</file>

<file path=ppt/tags/tag107.xml><?xml version="1.0" encoding="utf-8"?>
<p:tagLst xmlns:p="http://schemas.openxmlformats.org/presentationml/2006/main">
  <p:tag name="AS_UNIQUEID" val="245"/>
  <p:tag name="KSO_WM_BEAUTIFY_FLAG" val=""/>
</p:tagLst>
</file>

<file path=ppt/tags/tag108.xml><?xml version="1.0" encoding="utf-8"?>
<p:tagLst xmlns:p="http://schemas.openxmlformats.org/presentationml/2006/main">
  <p:tag name="AS_UNIQUEID" val="246"/>
  <p:tag name="KSO_WM_BEAUTIFY_FLAG" val=""/>
</p:tagLst>
</file>

<file path=ppt/tags/tag109.xml><?xml version="1.0" encoding="utf-8"?>
<p:tagLst xmlns:p="http://schemas.openxmlformats.org/presentationml/2006/main">
  <p:tag name="AS_UNIQUEID" val="247"/>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AS_UNIQUEID" val="248"/>
  <p:tag name="KSO_WM_BEAUTIFY_FLAG" val=""/>
</p:tagLst>
</file>

<file path=ppt/tags/tag111.xml><?xml version="1.0" encoding="utf-8"?>
<p:tagLst xmlns:p="http://schemas.openxmlformats.org/presentationml/2006/main">
  <p:tag name="AS_UNIQUEID" val="249"/>
  <p:tag name="KSO_WM_BEAUTIFY_FLAG" val=""/>
</p:tagLst>
</file>

<file path=ppt/tags/tag112.xml><?xml version="1.0" encoding="utf-8"?>
<p:tagLst xmlns:p="http://schemas.openxmlformats.org/presentationml/2006/main">
  <p:tag name="AS_UNIQUEID" val="250"/>
  <p:tag name="KSO_WM_BEAUTIFY_FLAG" val=""/>
</p:tagLst>
</file>

<file path=ppt/tags/tag113.xml><?xml version="1.0" encoding="utf-8"?>
<p:tagLst xmlns:p="http://schemas.openxmlformats.org/presentationml/2006/main">
  <p:tag name="AS_UNIQUEID" val="251"/>
  <p:tag name="KSO_WM_BEAUTIFY_FLAG" val=""/>
</p:tagLst>
</file>

<file path=ppt/tags/tag114.xml><?xml version="1.0" encoding="utf-8"?>
<p:tagLst xmlns:p="http://schemas.openxmlformats.org/presentationml/2006/main">
  <p:tag name="AS_UNIQUEID" val="14180"/>
</p:tagLst>
</file>

<file path=ppt/tags/tag115.xml><?xml version="1.0" encoding="utf-8"?>
<p:tagLst xmlns:p="http://schemas.openxmlformats.org/presentationml/2006/main">
  <p:tag name="AS_UNIQUEID" val="66"/>
  <p:tag name="KSO_WM_BEAUTIFY_FLAG" val=""/>
</p:tagLst>
</file>

<file path=ppt/tags/tag116.xml><?xml version="1.0" encoding="utf-8"?>
<p:tagLst xmlns:p="http://schemas.openxmlformats.org/presentationml/2006/main">
  <p:tag name="commondata" val="eyJoZGlkIjoiMDc0YmVkNzIyYTUyMGViMjlkZjRjOWNkOGFjNWZiMmUifQ=="/>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wm#"/>
  <p:tag name="KSO_WM_TEMPLATE_CATEGORY" val="custom"/>
  <p:tag name="KSO_WM_TEMPLATE_INDEX" val="20207618"/>
</p:tagLst>
</file>

<file path=ppt/tags/tag35.xml><?xml version="1.0" encoding="utf-8"?>
<p:tagLst xmlns:p="http://schemas.openxmlformats.org/presentationml/2006/main">
  <p:tag name="AS_UNIQUEID" val="444"/>
  <p:tag name="KSO_WM_BEAUTIFY_FLAG" val=""/>
</p:tagLst>
</file>

<file path=ppt/tags/tag36.xml><?xml version="1.0" encoding="utf-8"?>
<p:tagLst xmlns:p="http://schemas.openxmlformats.org/presentationml/2006/main">
  <p:tag name="AS_UNIQUEID" val="13468"/>
</p:tagLst>
</file>

<file path=ppt/tags/tag37.xml><?xml version="1.0" encoding="utf-8"?>
<p:tagLst xmlns:p="http://schemas.openxmlformats.org/presentationml/2006/main">
  <p:tag name="AS_UNIQUEID" val="14009"/>
  <p:tag name="KSO_WM_BEAUTIFY_FLAG" val=""/>
</p:tagLst>
</file>

<file path=ppt/tags/tag38.xml><?xml version="1.0" encoding="utf-8"?>
<p:tagLst xmlns:p="http://schemas.openxmlformats.org/presentationml/2006/main">
  <p:tag name="AS_UNIQUEID" val="5015"/>
  <p:tag name="KSO_WM_BEAUTIFY_FLAG" val=""/>
</p:tagLst>
</file>

<file path=ppt/tags/tag39.xml><?xml version="1.0" encoding="utf-8"?>
<p:tagLst xmlns:p="http://schemas.openxmlformats.org/presentationml/2006/main">
  <p:tag name="KSO_WM_SPECIAL_SOURCE" val="bdnul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AS_UNIQUEID" val="5015"/>
  <p:tag name="KSO_WM_BEAUTIFY_FLAG" val=""/>
</p:tagLst>
</file>

<file path=ppt/tags/tag41.xml><?xml version="1.0" encoding="utf-8"?>
<p:tagLst xmlns:p="http://schemas.openxmlformats.org/presentationml/2006/main">
  <p:tag name="AS_UNIQUEID" val="682"/>
  <p:tag name="KSO_WM_BEAUTIFY_FLAG" val=""/>
</p:tagLst>
</file>

<file path=ppt/tags/tag42.xml><?xml version="1.0" encoding="utf-8"?>
<p:tagLst xmlns:p="http://schemas.openxmlformats.org/presentationml/2006/main">
  <p:tag name="AS_UNIQUEID" val="683"/>
</p:tagLst>
</file>

<file path=ppt/tags/tag43.xml><?xml version="1.0" encoding="utf-8"?>
<p:tagLst xmlns:p="http://schemas.openxmlformats.org/presentationml/2006/main">
  <p:tag name="AS_UNIQUEID" val="684"/>
  <p:tag name="KSO_WM_BEAUTIFY_FLAG" val=""/>
</p:tagLst>
</file>

<file path=ppt/tags/tag44.xml><?xml version="1.0" encoding="utf-8"?>
<p:tagLst xmlns:p="http://schemas.openxmlformats.org/presentationml/2006/main">
  <p:tag name="AS_UNIQUEID" val="685"/>
  <p:tag name="KSO_WM_BEAUTIFY_FLAG" val=""/>
</p:tagLst>
</file>

<file path=ppt/tags/tag45.xml><?xml version="1.0" encoding="utf-8"?>
<p:tagLst xmlns:p="http://schemas.openxmlformats.org/presentationml/2006/main">
  <p:tag name="AS_UNIQUEID" val="686"/>
</p:tagLst>
</file>

<file path=ppt/tags/tag46.xml><?xml version="1.0" encoding="utf-8"?>
<p:tagLst xmlns:p="http://schemas.openxmlformats.org/presentationml/2006/main">
  <p:tag name="AS_UNIQUEID" val="687"/>
  <p:tag name="KSO_WM_BEAUTIFY_FLAG" val=""/>
</p:tagLst>
</file>

<file path=ppt/tags/tag47.xml><?xml version="1.0" encoding="utf-8"?>
<p:tagLst xmlns:p="http://schemas.openxmlformats.org/presentationml/2006/main">
  <p:tag name="AS_UNIQUEID" val="688"/>
  <p:tag name="KSO_WM_BEAUTIFY_FLAG" val=""/>
</p:tagLst>
</file>

<file path=ppt/tags/tag48.xml><?xml version="1.0" encoding="utf-8"?>
<p:tagLst xmlns:p="http://schemas.openxmlformats.org/presentationml/2006/main">
  <p:tag name="AS_UNIQUEID" val="555"/>
  <p:tag name="KSO_WM_BEAUTIFY_FLAG" val=""/>
</p:tagLst>
</file>

<file path=ppt/tags/tag49.xml><?xml version="1.0" encoding="utf-8"?>
<p:tagLst xmlns:p="http://schemas.openxmlformats.org/presentationml/2006/main">
  <p:tag name="AS_UNIQUEID" val="556"/>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14049"/>
  <p:tag name="KSO_WM_BEAUTIFY_FLAG" val=""/>
</p:tagLst>
</file>

<file path=ppt/tags/tag51.xml><?xml version="1.0" encoding="utf-8"?>
<p:tagLst xmlns:p="http://schemas.openxmlformats.org/presentationml/2006/main">
  <p:tag name="KSO_WM_SPECIAL_SOURCE" val="bdnull"/>
</p:tagLst>
</file>

<file path=ppt/tags/tag52.xml><?xml version="1.0" encoding="utf-8"?>
<p:tagLst xmlns:p="http://schemas.openxmlformats.org/presentationml/2006/main">
  <p:tag name="AS_UNIQUEID" val="1534"/>
  <p:tag name="KSO_WM_BEAUTIFY_FLAG" val=""/>
</p:tagLst>
</file>

<file path=ppt/tags/tag53.xml><?xml version="1.0" encoding="utf-8"?>
<p:tagLst xmlns:p="http://schemas.openxmlformats.org/presentationml/2006/main">
  <p:tag name="AS_UNIQUEID" val="1535"/>
  <p:tag name="KSO_WM_BEAUTIFY_FLAG" val=""/>
</p:tagLst>
</file>

<file path=ppt/tags/tag54.xml><?xml version="1.0" encoding="utf-8"?>
<p:tagLst xmlns:p="http://schemas.openxmlformats.org/presentationml/2006/main">
  <p:tag name="AS_UNIQUEID" val="1536"/>
  <p:tag name="KSO_WM_BEAUTIFY_FLAG" val=""/>
</p:tagLst>
</file>

<file path=ppt/tags/tag55.xml><?xml version="1.0" encoding="utf-8"?>
<p:tagLst xmlns:p="http://schemas.openxmlformats.org/presentationml/2006/main">
  <p:tag name="AS_UNIQUEID" val="1537"/>
  <p:tag name="KSO_WM_BEAUTIFY_FLAG" val=""/>
</p:tagLst>
</file>

<file path=ppt/tags/tag56.xml><?xml version="1.0" encoding="utf-8"?>
<p:tagLst xmlns:p="http://schemas.openxmlformats.org/presentationml/2006/main">
  <p:tag name="AS_UNIQUEID" val="1538"/>
  <p:tag name="KSO_WM_BEAUTIFY_FLAG" val=""/>
</p:tagLst>
</file>

<file path=ppt/tags/tag57.xml><?xml version="1.0" encoding="utf-8"?>
<p:tagLst xmlns:p="http://schemas.openxmlformats.org/presentationml/2006/main">
  <p:tag name="AS_UNIQUEID" val="1539"/>
  <p:tag name="KSO_WM_BEAUTIFY_FLAG" val=""/>
</p:tagLst>
</file>

<file path=ppt/tags/tag58.xml><?xml version="1.0" encoding="utf-8"?>
<p:tagLst xmlns:p="http://schemas.openxmlformats.org/presentationml/2006/main">
  <p:tag name="AS_UNIQUEID" val="1540"/>
  <p:tag name="KSO_WM_BEAUTIFY_FLAG" val=""/>
</p:tagLst>
</file>

<file path=ppt/tags/tag59.xml><?xml version="1.0" encoding="utf-8"?>
<p:tagLst xmlns:p="http://schemas.openxmlformats.org/presentationml/2006/main">
  <p:tag name="AS_UNIQUEID" val="444"/>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SPECIAL_SOURCE" val="bdnull"/>
</p:tagLst>
</file>

<file path=ppt/tags/tag61.xml><?xml version="1.0" encoding="utf-8"?>
<p:tagLst xmlns:p="http://schemas.openxmlformats.org/presentationml/2006/main">
  <p:tag name="AS_UNIQUEID" val="13549"/>
</p:tagLst>
</file>

<file path=ppt/tags/tag62.xml><?xml version="1.0" encoding="utf-8"?>
<p:tagLst xmlns:p="http://schemas.openxmlformats.org/presentationml/2006/main">
  <p:tag name="AS_UNIQUEID" val="13550"/>
</p:tagLst>
</file>

<file path=ppt/tags/tag63.xml><?xml version="1.0" encoding="utf-8"?>
<p:tagLst xmlns:p="http://schemas.openxmlformats.org/presentationml/2006/main">
  <p:tag name="AS_UNIQUEID" val="13551"/>
</p:tagLst>
</file>

<file path=ppt/tags/tag64.xml><?xml version="1.0" encoding="utf-8"?>
<p:tagLst xmlns:p="http://schemas.openxmlformats.org/presentationml/2006/main">
  <p:tag name="AS_UNIQUEID" val="13552"/>
</p:tagLst>
</file>

<file path=ppt/tags/tag65.xml><?xml version="1.0" encoding="utf-8"?>
<p:tagLst xmlns:p="http://schemas.openxmlformats.org/presentationml/2006/main">
  <p:tag name="AS_UNIQUEID" val="13553"/>
</p:tagLst>
</file>

<file path=ppt/tags/tag66.xml><?xml version="1.0" encoding="utf-8"?>
<p:tagLst xmlns:p="http://schemas.openxmlformats.org/presentationml/2006/main">
  <p:tag name="AS_UNIQUEID" val="13554"/>
</p:tagLst>
</file>

<file path=ppt/tags/tag67.xml><?xml version="1.0" encoding="utf-8"?>
<p:tagLst xmlns:p="http://schemas.openxmlformats.org/presentationml/2006/main">
  <p:tag name="AS_UNIQUEID" val="13555"/>
</p:tagLst>
</file>

<file path=ppt/tags/tag68.xml><?xml version="1.0" encoding="utf-8"?>
<p:tagLst xmlns:p="http://schemas.openxmlformats.org/presentationml/2006/main">
  <p:tag name="AS_UNIQUEID" val="13556"/>
</p:tagLst>
</file>

<file path=ppt/tags/tag69.xml><?xml version="1.0" encoding="utf-8"?>
<p:tagLst xmlns:p="http://schemas.openxmlformats.org/presentationml/2006/main">
  <p:tag name="AS_UNIQUEID" val="13557"/>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AS_UNIQUEID" val="13558"/>
</p:tagLst>
</file>

<file path=ppt/tags/tag71.xml><?xml version="1.0" encoding="utf-8"?>
<p:tagLst xmlns:p="http://schemas.openxmlformats.org/presentationml/2006/main">
  <p:tag name="AS_UNIQUEID" val="13559"/>
</p:tagLst>
</file>

<file path=ppt/tags/tag72.xml><?xml version="1.0" encoding="utf-8"?>
<p:tagLst xmlns:p="http://schemas.openxmlformats.org/presentationml/2006/main">
  <p:tag name="AS_UNIQUEID" val="13560"/>
</p:tagLst>
</file>

<file path=ppt/tags/tag73.xml><?xml version="1.0" encoding="utf-8"?>
<p:tagLst xmlns:p="http://schemas.openxmlformats.org/presentationml/2006/main">
  <p:tag name="AS_UNIQUEID" val="13561"/>
</p:tagLst>
</file>

<file path=ppt/tags/tag74.xml><?xml version="1.0" encoding="utf-8"?>
<p:tagLst xmlns:p="http://schemas.openxmlformats.org/presentationml/2006/main">
  <p:tag name="AS_UNIQUEID" val="13562"/>
</p:tagLst>
</file>

<file path=ppt/tags/tag75.xml><?xml version="1.0" encoding="utf-8"?>
<p:tagLst xmlns:p="http://schemas.openxmlformats.org/presentationml/2006/main">
  <p:tag name="AS_UNIQUEID" val="13563"/>
</p:tagLst>
</file>

<file path=ppt/tags/tag76.xml><?xml version="1.0" encoding="utf-8"?>
<p:tagLst xmlns:p="http://schemas.openxmlformats.org/presentationml/2006/main">
  <p:tag name="AS_UNIQUEID" val="13564"/>
</p:tagLst>
</file>

<file path=ppt/tags/tag77.xml><?xml version="1.0" encoding="utf-8"?>
<p:tagLst xmlns:p="http://schemas.openxmlformats.org/presentationml/2006/main">
  <p:tag name="AS_UNIQUEID" val="13565"/>
</p:tagLst>
</file>

<file path=ppt/tags/tag78.xml><?xml version="1.0" encoding="utf-8"?>
<p:tagLst xmlns:p="http://schemas.openxmlformats.org/presentationml/2006/main">
  <p:tag name="AS_UNIQUEID" val="13566"/>
</p:tagLst>
</file>

<file path=ppt/tags/tag79.xml><?xml version="1.0" encoding="utf-8"?>
<p:tagLst xmlns:p="http://schemas.openxmlformats.org/presentationml/2006/main">
  <p:tag name="AS_UNIQUEID" val="13567"/>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AS_UNIQUEID" val="13568"/>
</p:tagLst>
</file>

<file path=ppt/tags/tag81.xml><?xml version="1.0" encoding="utf-8"?>
<p:tagLst xmlns:p="http://schemas.openxmlformats.org/presentationml/2006/main">
  <p:tag name="AS_UNIQUEID" val="13569"/>
</p:tagLst>
</file>

<file path=ppt/tags/tag82.xml><?xml version="1.0" encoding="utf-8"?>
<p:tagLst xmlns:p="http://schemas.openxmlformats.org/presentationml/2006/main">
  <p:tag name="AS_UNIQUEID" val="13570"/>
</p:tagLst>
</file>

<file path=ppt/tags/tag83.xml><?xml version="1.0" encoding="utf-8"?>
<p:tagLst xmlns:p="http://schemas.openxmlformats.org/presentationml/2006/main">
  <p:tag name="AS_UNIQUEID" val="14166"/>
</p:tagLst>
</file>

<file path=ppt/tags/tag84.xml><?xml version="1.0" encoding="utf-8"?>
<p:tagLst xmlns:p="http://schemas.openxmlformats.org/presentationml/2006/main">
  <p:tag name="AS_UNIQUEID" val="259"/>
  <p:tag name="KSO_WM_BEAUTIFY_FLAG" val=""/>
</p:tagLst>
</file>

<file path=ppt/tags/tag85.xml><?xml version="1.0" encoding="utf-8"?>
<p:tagLst xmlns:p="http://schemas.openxmlformats.org/presentationml/2006/main">
  <p:tag name="AS_UNIQUEID" val="13216"/>
  <p:tag name="KSO_WM_BEAUTIFY_FLAG" val=""/>
</p:tagLst>
</file>

<file path=ppt/tags/tag86.xml><?xml version="1.0" encoding="utf-8"?>
<p:tagLst xmlns:p="http://schemas.openxmlformats.org/presentationml/2006/main">
  <p:tag name="AS_UNIQUEID" val="13217"/>
</p:tagLst>
</file>

<file path=ppt/tags/tag87.xml><?xml version="1.0" encoding="utf-8"?>
<p:tagLst xmlns:p="http://schemas.openxmlformats.org/presentationml/2006/main">
  <p:tag name="AS_UNIQUEID" val="262"/>
</p:tagLst>
</file>

<file path=ppt/tags/tag88.xml><?xml version="1.0" encoding="utf-8"?>
<p:tagLst xmlns:p="http://schemas.openxmlformats.org/presentationml/2006/main">
  <p:tag name="AS_UNIQUEID" val="259"/>
</p:tagLst>
</file>

<file path=ppt/tags/tag89.xml><?xml version="1.0" encoding="utf-8"?>
<p:tagLst xmlns:p="http://schemas.openxmlformats.org/presentationml/2006/main">
  <p:tag name="AS_UNIQUEID" val="260"/>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AS_UNIQUEID" val="254"/>
</p:tagLst>
</file>

<file path=ppt/tags/tag91.xml><?xml version="1.0" encoding="utf-8"?>
<p:tagLst xmlns:p="http://schemas.openxmlformats.org/presentationml/2006/main">
  <p:tag name="AS_UNIQUEID" val="13280"/>
</p:tagLst>
</file>

<file path=ppt/tags/tag92.xml><?xml version="1.0" encoding="utf-8"?>
<p:tagLst xmlns:p="http://schemas.openxmlformats.org/presentationml/2006/main">
  <p:tag name="AS_UNIQUEID" val="13294"/>
</p:tagLst>
</file>

<file path=ppt/tags/tag93.xml><?xml version="1.0" encoding="utf-8"?>
<p:tagLst xmlns:p="http://schemas.openxmlformats.org/presentationml/2006/main">
  <p:tag name="AS_UNIQUEID" val="156"/>
  <p:tag name="KSO_WM_ASSEMBLE_CHIP_INDEX" val="0bdb44af69b241cea10d68b39f9464c3"/>
  <p:tag name="KSO_WM_CHIP_FILLAREA_FILL_RULE" val="{&quot;fill_align&quot;:&quot;lt&quot;,&quot;fill_mode&quot;:&quot;full&quot;,&quot;sacle_strategy&quot;:&quot;smart&quot;}"/>
  <p:tag name="KSO_WM_CHIP_GROUPID" val="5e6b05b36848fb12bee65ad8"/>
  <p:tag name="KSO_WM_CHIP_XID" val="5e6b05b36848fb12bee65ada"/>
  <p:tag name="KSO_WM_TAG_VERSION" val="1.0"/>
  <p:tag name="KSO_WM_TEMPLATE_ASSEMBLE_GROUPID" val="5fd36fbf6ba17317997cfaa5"/>
  <p:tag name="KSO_WM_TEMPLATE_ASSEMBLE_XID" val="5fd36fbf6ba17317997cfaa5"/>
  <p:tag name="KSO_WM_TEMPLATE_CATEGORY" val="diagram"/>
  <p:tag name="KSO_WM_TEMPLATE_INDEX" val="20216196"/>
  <p:tag name="KSO_WM_UNIT_BLOCK" val="0"/>
  <p:tag name="KSO_WM_UNIT_COMPATIBLE" val="0"/>
  <p:tag name="KSO_WM_UNIT_DEC_AREA_ID" val="fbcffca36c7040c4a3c14dc553c3511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8;24;2"/>
  <p:tag name="KSO_WM_UNIT_DIAGRAM_ISNUMVISUAL" val="0"/>
  <p:tag name="KSO_WM_UNIT_DIAGRAM_ISREFERUNIT" val="0"/>
  <p:tag name="KSO_WM_UNIT_HIGHLIGHT" val="0"/>
  <p:tag name="KSO_WM_UNIT_ID" val="diagram20216196_1*h_a*1_1"/>
  <p:tag name="KSO_WM_UNIT_ISCONTENTSTITLE" val="0"/>
  <p:tag name="KSO_WM_UNIT_ISNUMDGMTITLE" val="0"/>
  <p:tag name="KSO_WM_UNIT_LAYERLEVEL" val="1_1"/>
  <p:tag name="KSO_WM_UNIT_NOCLEAR" val="0"/>
  <p:tag name="KSO_WM_UNIT_PRESET_TEXT" val="单击此处添加小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VALUE" val="26"/>
</p:tagLst>
</file>

<file path=ppt/tags/tag94.xml><?xml version="1.0" encoding="utf-8"?>
<p:tagLst xmlns:p="http://schemas.openxmlformats.org/presentationml/2006/main">
  <p:tag name="AS_UNIQUEID" val="232"/>
  <p:tag name="KSO_WM_BEAUTIFY_FLAG" val=""/>
</p:tagLst>
</file>

<file path=ppt/tags/tag95.xml><?xml version="1.0" encoding="utf-8"?>
<p:tagLst xmlns:p="http://schemas.openxmlformats.org/presentationml/2006/main">
  <p:tag name="AS_UNIQUEID" val="233"/>
  <p:tag name="KSO_WM_BEAUTIFY_FLAG" val=""/>
</p:tagLst>
</file>

<file path=ppt/tags/tag96.xml><?xml version="1.0" encoding="utf-8"?>
<p:tagLst xmlns:p="http://schemas.openxmlformats.org/presentationml/2006/main">
  <p:tag name="AS_UNIQUEID" val="234"/>
  <p:tag name="KSO_WM_BEAUTIFY_FLAG" val=""/>
</p:tagLst>
</file>

<file path=ppt/tags/tag97.xml><?xml version="1.0" encoding="utf-8"?>
<p:tagLst xmlns:p="http://schemas.openxmlformats.org/presentationml/2006/main">
  <p:tag name="AS_UNIQUEID" val="235"/>
  <p:tag name="KSO_WM_BEAUTIFY_FLAG" val=""/>
</p:tagLst>
</file>

<file path=ppt/tags/tag98.xml><?xml version="1.0" encoding="utf-8"?>
<p:tagLst xmlns:p="http://schemas.openxmlformats.org/presentationml/2006/main">
  <p:tag name="AS_UNIQUEID" val="236"/>
  <p:tag name="KSO_WM_BEAUTIFY_FLAG" val=""/>
</p:tagLst>
</file>

<file path=ppt/tags/tag99.xml><?xml version="1.0" encoding="utf-8"?>
<p:tagLst xmlns:p="http://schemas.openxmlformats.org/presentationml/2006/main">
  <p:tag name="AS_UNIQUEID" val="237"/>
  <p:tag name="KSO_WM_BEAUTIFY_FLAG" val=""/>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2378</Words>
  <Application>WPS 演示</Application>
  <PresentationFormat>全屏显示(16:9)</PresentationFormat>
  <Paragraphs>210</Paragraphs>
  <Slides>18</Slides>
  <Notes>0</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18</vt:i4>
      </vt:variant>
    </vt:vector>
  </HeadingPairs>
  <TitlesOfParts>
    <vt:vector size="47" baseType="lpstr">
      <vt:lpstr>Arial</vt:lpstr>
      <vt:lpstr>宋体</vt:lpstr>
      <vt:lpstr>Wingdings</vt:lpstr>
      <vt:lpstr>Wingdings</vt:lpstr>
      <vt:lpstr>黑体</vt:lpstr>
      <vt:lpstr>经典特宋简</vt:lpstr>
      <vt:lpstr>Times New Roman</vt:lpstr>
      <vt:lpstr>Heiti SC Light</vt:lpstr>
      <vt:lpstr>微软雅黑</vt:lpstr>
      <vt:lpstr>Heiti SC Light</vt:lpstr>
      <vt:lpstr>汉仪颜楷简</vt:lpstr>
      <vt:lpstr>华文楷体</vt:lpstr>
      <vt:lpstr>等线</vt:lpstr>
      <vt:lpstr>方正大标宋简体</vt:lpstr>
      <vt:lpstr>Arial Unicode MS</vt:lpstr>
      <vt:lpstr>Arial</vt:lpstr>
      <vt:lpstr>Calibri</vt:lpstr>
      <vt:lpstr>阿里巴巴普惠体 R</vt:lpstr>
      <vt:lpstr>方正粗黑宋简体</vt:lpstr>
      <vt:lpstr>华文中宋</vt:lpstr>
      <vt:lpstr>汉仪书魂体简</vt:lpstr>
      <vt:lpstr>方正粗圆简体</vt:lpstr>
      <vt:lpstr>Segoe UI</vt:lpstr>
      <vt:lpstr>华文仿宋</vt:lpstr>
      <vt:lpstr>Times New Roman</vt:lpstr>
      <vt:lpstr>Calibri</vt:lpstr>
      <vt:lpstr>楷体</vt:lpstr>
      <vt:lpstr>2_自定义设计方案</vt:lpstr>
      <vt:lpstr>4_自定义设计方案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云瑶 郭</dc:creator>
  <cp:lastModifiedBy>Administrator</cp:lastModifiedBy>
  <cp:revision>68</cp:revision>
  <dcterms:created xsi:type="dcterms:W3CDTF">2023-12-25T10:32:00Z</dcterms:created>
  <dcterms:modified xsi:type="dcterms:W3CDTF">2024-07-04T02:22:11Z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2642567AE8A94DBF8230D9A6B9E7131A_12</vt:lpwstr>
  </property>
  <property fmtid="{D5CDD505-2E9C-101B-9397-08002B2CF9AE}" pid="3" name="KSOProductBuildVer">
    <vt:lpwstr>2052-12.1.0.16929</vt:lpwstr>
  </property>
</Properties>
</file>